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58" r:id="rId3"/>
    <p:sldId id="267" r:id="rId4"/>
    <p:sldId id="259" r:id="rId5"/>
    <p:sldId id="272" r:id="rId6"/>
    <p:sldId id="260" r:id="rId7"/>
    <p:sldId id="269" r:id="rId8"/>
    <p:sldId id="273" r:id="rId9"/>
    <p:sldId id="274" r:id="rId10"/>
    <p:sldId id="262" r:id="rId11"/>
    <p:sldId id="270" r:id="rId12"/>
    <p:sldId id="263" r:id="rId13"/>
    <p:sldId id="271" r:id="rId14"/>
    <p:sldId id="275" r:id="rId15"/>
    <p:sldId id="264" r:id="rId16"/>
    <p:sldId id="265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2703"/>
    <a:srgbClr val="A9915D"/>
    <a:srgbClr val="AD9861"/>
    <a:srgbClr val="8A733F"/>
    <a:srgbClr val="FCFCE9"/>
    <a:srgbClr val="F5F1BF"/>
    <a:srgbClr val="B39E67"/>
    <a:srgbClr val="D3B255"/>
    <a:srgbClr val="0C40AA"/>
    <a:srgbClr val="72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66" d="100"/>
          <a:sy n="66" d="100"/>
        </p:scale>
        <p:origin x="14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67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9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27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56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40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44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338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41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06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959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76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77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baq.kz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6552728" cy="36100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762001" y="2946797"/>
            <a:ext cx="7524751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k-KZ" sz="3600" b="1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k-KZ" sz="2000" b="1" kern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6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 </a:t>
            </a:r>
            <a:r>
              <a:rPr lang="kk-KZ" sz="36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Р Т Ф О Л И О</a:t>
            </a:r>
            <a:r>
              <a:rPr lang="kk-KZ" sz="4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Таласбаевой</a:t>
            </a:r>
            <a:r>
              <a:rPr lang="ru-RU" sz="2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Гаухар</a:t>
            </a:r>
            <a:r>
              <a:rPr lang="ru-RU" sz="2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Темирбековны</a:t>
            </a:r>
            <a:endParaRPr lang="ru-RU" sz="2000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Преподавателя русского языка и литературы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kern="0" dirty="0">
              <a:solidFill>
                <a:srgbClr val="602322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kern="0" dirty="0">
              <a:solidFill>
                <a:srgbClr val="602322"/>
              </a:solidFill>
              <a:latin typeface="Bookman Old Style" pitchFamily="18" charset="0"/>
            </a:endParaRPr>
          </a:p>
        </p:txBody>
      </p:sp>
      <p:sp>
        <p:nvSpPr>
          <p:cNvPr id="3076" name="Прямоугольник 11"/>
          <p:cNvSpPr>
            <a:spLocks noChangeArrowheads="1"/>
          </p:cNvSpPr>
          <p:nvPr/>
        </p:nvSpPr>
        <p:spPr bwMode="auto">
          <a:xfrm>
            <a:off x="539552" y="6309320"/>
            <a:ext cx="80158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2020-2021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учебный год</a:t>
            </a: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print"/>
          <a:srcRect r="54224" b="30063"/>
          <a:stretch>
            <a:fillRect/>
          </a:stretch>
        </p:blipFill>
        <p:spPr bwMode="auto">
          <a:xfrm>
            <a:off x="8215338" y="214291"/>
            <a:ext cx="642942" cy="597012"/>
          </a:xfrm>
          <a:prstGeom prst="roundRect">
            <a:avLst>
              <a:gd name="adj" fmla="val 8594"/>
            </a:avLst>
          </a:prstGeom>
          <a:solidFill>
            <a:srgbClr val="00206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78" name="Прямоугольник 7"/>
          <p:cNvSpPr>
            <a:spLocks noChangeArrowheads="1"/>
          </p:cNvSpPr>
          <p:nvPr/>
        </p:nvSpPr>
        <p:spPr bwMode="auto">
          <a:xfrm>
            <a:off x="666752" y="321469"/>
            <a:ext cx="7793680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ГККП  «Хромтауский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горно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технический  высший  колледж» </a:t>
            </a:r>
          </a:p>
        </p:txBody>
      </p:sp>
    </p:spTree>
    <p:extLst>
      <p:ext uri="{BB962C8B-B14F-4D97-AF65-F5344CB8AC3E}">
        <p14:creationId xmlns:p14="http://schemas.microsoft.com/office/powerpoint/2010/main" val="557695466"/>
      </p:ext>
    </p:extLst>
  </p:cSld>
  <p:clrMapOvr>
    <a:masterClrMapping/>
  </p:clrMapOvr>
  <p:transition advClick="0" advTm="60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0" t="8667" r="25760" b="6533"/>
          <a:stretch/>
        </p:blipFill>
        <p:spPr bwMode="auto">
          <a:xfrm>
            <a:off x="5569230" y="1889857"/>
            <a:ext cx="3195092" cy="228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9" y="1977356"/>
            <a:ext cx="2992861" cy="211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968" y="3308138"/>
            <a:ext cx="3254693" cy="228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21628" y="478568"/>
            <a:ext cx="5203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Достижения студентов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Таласбаевой Гаухар Темирбековны, </a:t>
            </a:r>
          </a:p>
          <a:p>
            <a:pPr algn="ctr"/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преподавателя русского языка и литературы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74637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" t="21320" r="8934" b="24920"/>
          <a:stretch/>
        </p:blipFill>
        <p:spPr bwMode="auto">
          <a:xfrm>
            <a:off x="581615" y="575569"/>
            <a:ext cx="2292213" cy="329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330" y="3969441"/>
            <a:ext cx="1869977" cy="253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"/>
          <a:stretch/>
        </p:blipFill>
        <p:spPr bwMode="auto">
          <a:xfrm>
            <a:off x="3301907" y="578950"/>
            <a:ext cx="2271580" cy="328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52" y="3935918"/>
            <a:ext cx="1774991" cy="256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21799" r="9466" b="24200"/>
          <a:stretch/>
        </p:blipFill>
        <p:spPr bwMode="auto">
          <a:xfrm>
            <a:off x="6168571" y="575569"/>
            <a:ext cx="2300772" cy="32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978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0" t="95" r="17681" b="-1"/>
          <a:stretch/>
        </p:blipFill>
        <p:spPr bwMode="auto">
          <a:xfrm>
            <a:off x="304405" y="1310557"/>
            <a:ext cx="3366131" cy="244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r="17601"/>
          <a:stretch/>
        </p:blipFill>
        <p:spPr bwMode="auto">
          <a:xfrm>
            <a:off x="5306779" y="1282493"/>
            <a:ext cx="3320158" cy="250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0" t="3866" r="15200"/>
          <a:stretch/>
        </p:blipFill>
        <p:spPr bwMode="auto">
          <a:xfrm>
            <a:off x="2427558" y="2975429"/>
            <a:ext cx="4062466" cy="286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363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0" b="20600"/>
          <a:stretch/>
        </p:blipFill>
        <p:spPr bwMode="auto">
          <a:xfrm>
            <a:off x="299568" y="434297"/>
            <a:ext cx="2085114" cy="295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0" r="5733" b="23960"/>
          <a:stretch/>
        </p:blipFill>
        <p:spPr bwMode="auto">
          <a:xfrm>
            <a:off x="2460361" y="2334373"/>
            <a:ext cx="2007801" cy="277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16520" r="7334" b="25160"/>
          <a:stretch/>
        </p:blipFill>
        <p:spPr bwMode="auto">
          <a:xfrm>
            <a:off x="4636626" y="2334373"/>
            <a:ext cx="1870635" cy="27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0" r="6267" b="22520"/>
          <a:stretch/>
        </p:blipFill>
        <p:spPr bwMode="auto">
          <a:xfrm>
            <a:off x="6551643" y="434297"/>
            <a:ext cx="2139436" cy="295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647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35508" y="145758"/>
            <a:ext cx="52729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Обобщение и распространение педагогического опыта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1600" b="1" dirty="0">
                <a:latin typeface="Times New Roman" pitchFamily="18" charset="0"/>
                <a:cs typeface="Times New Roman" pitchFamily="18" charset="0"/>
              </a:rPr>
              <a:t>Таласбаевой Гаухар Темирбековны, </a:t>
            </a:r>
          </a:p>
          <a:p>
            <a:pPr algn="ctr"/>
            <a:r>
              <a:rPr lang="kk-KZ" sz="1600" dirty="0">
                <a:latin typeface="Times New Roman" pitchFamily="18" charset="0"/>
                <a:cs typeface="Times New Roman" pitchFamily="18" charset="0"/>
              </a:rPr>
              <a:t>преподавателя русского языка и литературы</a:t>
            </a:r>
            <a:endParaRPr lang="ru-RU" sz="16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552378"/>
              </p:ext>
            </p:extLst>
          </p:nvPr>
        </p:nvGraphicFramePr>
        <p:xfrm>
          <a:off x="435429" y="1248229"/>
          <a:ext cx="8331200" cy="408335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47519"/>
                <a:gridCol w="5466765"/>
                <a:gridCol w="1216916"/>
              </a:tblGrid>
              <a:tr h="580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409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 материалов международной конференций для воспитателей, учителей и педагогов «Инновауионные методы средства и приемы возвышения эффективности образовательной деятельности», астаниский учебно методический центр, статья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 тестов по русской литературе</a:t>
                      </a: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( АО НЦПК «Өрлеу»)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г,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ISBN 978-601-7497-01-9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41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Рабочая тетрадь по русскому языку, </a:t>
                      </a: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АО НЦПК «Өрлеу»)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805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«Төртінші өндірістік революция жағдайындағы адами капитал» тақырыбындағы тамыз кеңесінің материалдары жинағы, мақала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41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Электронная среда по русскому языку, </a:t>
                      </a: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АО НЦПК «Өрлеу»)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41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«Основные группы односоставных», «Ақтөбе ұстазы» газеті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805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«Жаңартылған білім беру мазмұнында педагогтің инновациялық қызметі» (аттестатталушы мұғалімдердің эссе жинағы), Ақтөбе облыстық ғылыми- тәжірибелік орталығы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6124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292" y="3908646"/>
            <a:ext cx="1791844" cy="252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30988"/>
            <a:ext cx="1865550" cy="265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79" y="930988"/>
            <a:ext cx="1883057" cy="265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50" y="934184"/>
            <a:ext cx="1885387" cy="265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292" y="954655"/>
            <a:ext cx="1880744" cy="263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08646"/>
            <a:ext cx="1763464" cy="248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79" y="3940533"/>
            <a:ext cx="1716121" cy="2438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50" y="3950232"/>
            <a:ext cx="1728643" cy="2438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935508" y="145758"/>
            <a:ext cx="52729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Обобщение и распространение педагогического опыта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1600" b="1" dirty="0">
                <a:latin typeface="Times New Roman" pitchFamily="18" charset="0"/>
                <a:cs typeface="Times New Roman" pitchFamily="18" charset="0"/>
              </a:rPr>
              <a:t>Таласбаевой Гаухар Темирбековны, </a:t>
            </a:r>
          </a:p>
          <a:p>
            <a:pPr algn="ctr"/>
            <a:r>
              <a:rPr lang="kk-KZ" sz="1600" dirty="0">
                <a:latin typeface="Times New Roman" pitchFamily="18" charset="0"/>
                <a:cs typeface="Times New Roman" pitchFamily="18" charset="0"/>
              </a:rPr>
              <a:t>преподавателя русского языка и литературы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6353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26623"/>
            <a:ext cx="2714626" cy="373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041" y="2476504"/>
            <a:ext cx="2434590" cy="345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510" y="1415485"/>
            <a:ext cx="2714626" cy="386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267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000" t="23363" r="49777" b="6200"/>
          <a:stretch/>
        </p:blipFill>
        <p:spPr>
          <a:xfrm>
            <a:off x="3229426" y="1828800"/>
            <a:ext cx="2917373" cy="40935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6909" t="16815" r="42526" b="6796"/>
          <a:stretch/>
        </p:blipFill>
        <p:spPr>
          <a:xfrm>
            <a:off x="566056" y="1018330"/>
            <a:ext cx="2510974" cy="35281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7133" t="16022" r="41856" b="12946"/>
          <a:stretch/>
        </p:blipFill>
        <p:spPr>
          <a:xfrm>
            <a:off x="6190343" y="1132114"/>
            <a:ext cx="2547216" cy="328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81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072103" y="1818502"/>
            <a:ext cx="42821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Таласбаева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Гаухар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Темирбековна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высшее, АГУ им.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К.Жубанова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Преподаватель русского языка и литературы первой категории</a:t>
            </a: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Стаж работы в данной организации образования 16 лет</a:t>
            </a:r>
          </a:p>
        </p:txBody>
      </p:sp>
      <p:pic>
        <p:nvPicPr>
          <p:cNvPr id="1026" name="Picture 2" descr="C:\Users\user\Desktop\IMG-20200422-WA0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32" y="1341662"/>
            <a:ext cx="2782519" cy="3508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334541"/>
              </p:ext>
            </p:extLst>
          </p:nvPr>
        </p:nvGraphicFramePr>
        <p:xfrm>
          <a:off x="442167" y="1061537"/>
          <a:ext cx="8280920" cy="4933780"/>
        </p:xfrm>
        <a:graphic>
          <a:graphicData uri="http://schemas.openxmlformats.org/drawingml/2006/table">
            <a:tbl>
              <a:tblPr/>
              <a:tblGrid>
                <a:gridCol w="1139577"/>
                <a:gridCol w="3494700"/>
                <a:gridCol w="1671378"/>
                <a:gridCol w="987633"/>
                <a:gridCol w="987632"/>
              </a:tblGrid>
              <a:tr h="251381">
                <a:tc>
                  <a:txBody>
                    <a:bodyPr/>
                    <a:lstStyle/>
                    <a:p>
                      <a:pPr marL="87313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Уровень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курсов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Место проведения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сертификат</a:t>
                      </a: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, удостоверен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660">
                <a:tc rowSpan="7">
                  <a:txBody>
                    <a:bodyPr/>
                    <a:lstStyle/>
                    <a:p>
                      <a:pPr marL="8255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Областной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Ғылыми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әдістемелік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жарияланымдарды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дайындау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және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шығару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әдістемесі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және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технологиялары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МОН РК  АО «НЦПК «ӨРЛЕУ», г.Актобе  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 smtClean="0">
                          <a:latin typeface="Times New Roman"/>
                          <a:ea typeface="Calibri"/>
                          <a:cs typeface="Times New Roman"/>
                        </a:rPr>
                        <a:t>26.01.2018</a:t>
                      </a:r>
                      <a:r>
                        <a:rPr lang="kk-KZ" sz="12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г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Сертификат </a:t>
                      </a:r>
                      <a:r>
                        <a:rPr lang="kk-KZ" sz="1200" dirty="0" smtClean="0">
                          <a:latin typeface="Times New Roman"/>
                          <a:ea typeface="Calibri"/>
                          <a:cs typeface="Times New Roman"/>
                        </a:rPr>
                        <a:t>№029012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Техникалық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және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кәсіптік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білім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беру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ұйымдарының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орыс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тілі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мен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әдебиеті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пәні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оқытушыларының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педагогикалық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шеберліктерін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дамыту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 smtClean="0">
                          <a:latin typeface="Times New Roman"/>
                          <a:ea typeface="Calibri"/>
                          <a:cs typeface="Times New Roman"/>
                        </a:rPr>
                        <a:t>. МОН РК  АО «НЦПК «ӨРЛЕУ», г.Актобе   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 smtClean="0">
                          <a:latin typeface="Times New Roman"/>
                          <a:ea typeface="Calibri"/>
                          <a:cs typeface="Times New Roman"/>
                        </a:rPr>
                        <a:t>04.06.-15.06.2018</a:t>
                      </a:r>
                      <a:r>
                        <a:rPr lang="kk-KZ" sz="12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г</a:t>
                      </a:r>
                      <a:r>
                        <a:rPr lang="kk-KZ" sz="1200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Сертификат </a:t>
                      </a:r>
                      <a:r>
                        <a:rPr lang="kk-KZ" sz="1200" dirty="0" smtClean="0">
                          <a:latin typeface="Times New Roman"/>
                          <a:ea typeface="Calibri"/>
                          <a:cs typeface="Times New Roman"/>
                        </a:rPr>
                        <a:t>№0253736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Техникалық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және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кәсіптік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орта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білімнен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кейінгі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білім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беру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ұйымдарындағы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қашықтықтан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оқыту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контентін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құрудан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бастап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оқу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процесін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ұйымдастыруға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дейін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Некоммерческое акционерное общество "</a:t>
                      </a:r>
                      <a:r>
                        <a:rPr lang="en-US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Talap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г.Актобе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18.05.-27.05.2020</a:t>
                      </a:r>
                      <a:r>
                        <a:rPr lang="kk-KZ" sz="1200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Сертификат </a:t>
                      </a:r>
                      <a:r>
                        <a:rPr lang="kk-KZ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№04776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81">
                <a:tc vMerge="1">
                  <a:txBody>
                    <a:bodyPr/>
                    <a:lstStyle/>
                    <a:p>
                      <a:pPr marL="8255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Қашықтықтан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оқыту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жағдайында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студенттердің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өзіндік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жұмысын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ұйымдастыру</a:t>
                      </a:r>
                      <a:endParaRPr lang="ru-RU" sz="10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Некоммерческое акционерное общество "</a:t>
                      </a:r>
                      <a:r>
                        <a:rPr lang="en-US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Talap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г.Актобе</a:t>
                      </a:r>
                      <a:endParaRPr lang="ru-RU" sz="1200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18.05.-27.05.2020</a:t>
                      </a:r>
                      <a:r>
                        <a:rPr lang="kk-KZ" sz="1200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200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Сертификат №05485</a:t>
                      </a:r>
                      <a:endParaRPr lang="ru-RU" sz="1200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81">
                <a:tc vMerge="1">
                  <a:txBody>
                    <a:bodyPr/>
                    <a:lstStyle/>
                    <a:p>
                      <a:pPr marL="8255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Қазақстан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Республикасында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орта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білім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мазмұнын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жаңарту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аясында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"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Орыс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тілі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 мен "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Орыс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әдебиеті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жалпы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білім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беру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пәндерінен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колледж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оқытушыларының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біліктілігін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арттыру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АОО "Назарбаев Интеллектуальные школы" филиал Центра педагогического мастерства в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г.Актобе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03.08.- 14.08.2020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Сертификат №К000145</a:t>
                      </a:r>
                      <a:endParaRPr lang="ru-RU" sz="1200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81">
                <a:tc vMerge="1">
                  <a:txBody>
                    <a:bodyPr/>
                    <a:lstStyle/>
                    <a:p>
                      <a:pPr marL="8255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Совершенствование профессиональной компетентности методистов и педагогов системы технического и профессионального образования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Некоммерческое акционерное общество "</a:t>
                      </a:r>
                      <a:r>
                        <a:rPr lang="en-US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Talap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г.Актобе</a:t>
                      </a:r>
                      <a:endParaRPr lang="ru-RU" sz="1200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03.08.- 14.08.2020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Сертификат №1145</a:t>
                      </a:r>
                      <a:endParaRPr lang="ru-RU" sz="1200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81">
                <a:tc vMerge="1">
                  <a:txBody>
                    <a:bodyPr/>
                    <a:lstStyle/>
                    <a:p>
                      <a:pPr marL="8255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Педагогтердің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IT-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құзыреттіліктерін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дамыту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және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жетілдіру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Некоммерческое акционерное общество "</a:t>
                      </a:r>
                      <a:r>
                        <a:rPr lang="en-US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Talap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г.Актобе</a:t>
                      </a:r>
                      <a:endParaRPr lang="ru-RU" sz="1200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17.08.- 20.08.2020</a:t>
                      </a: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Сертификат №11488</a:t>
                      </a:r>
                      <a:endParaRPr lang="ru-RU" sz="1200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841828" y="287948"/>
            <a:ext cx="78812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Сведения о повышении квалификации профессиональной подготовки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Таласбаевой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Гаухар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Темирбековны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преподавателя ру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сского языка и литературы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78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67544" y="382197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712703"/>
                </a:solidFill>
                <a:latin typeface="Times New Roman" pitchFamily="18" charset="0"/>
                <a:cs typeface="Times New Roman" pitchFamily="18" charset="0"/>
              </a:rPr>
              <a:t>КОПИИ ДОКУМЕНТОВ О ПРОХОЖДЕНИИ КУРСОВ ПОВЫШЕНИЯ КВАЛИФИКАЦИИ ПО </a:t>
            </a:r>
            <a:br>
              <a:rPr lang="ru-RU" sz="2000" b="1" dirty="0" smtClean="0">
                <a:solidFill>
                  <a:srgbClr val="71270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7127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9953" t="17014" r="28136" b="6399"/>
          <a:stretch/>
        </p:blipFill>
        <p:spPr>
          <a:xfrm>
            <a:off x="467544" y="1258474"/>
            <a:ext cx="2351316" cy="16353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86" y="1245267"/>
            <a:ext cx="2351315" cy="16485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72" y="1258475"/>
            <a:ext cx="2299103" cy="16353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9507" t="16815" r="28246" b="6399"/>
          <a:stretch/>
        </p:blipFill>
        <p:spPr>
          <a:xfrm>
            <a:off x="441601" y="3532649"/>
            <a:ext cx="2377259" cy="16487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9617" t="17212" r="27912" b="6002"/>
          <a:stretch/>
        </p:blipFill>
        <p:spPr>
          <a:xfrm>
            <a:off x="6154058" y="3466117"/>
            <a:ext cx="2305817" cy="1593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42" y="3466117"/>
            <a:ext cx="2435159" cy="175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12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>
                <a:latin typeface="Times New Roman" pitchFamily="18" charset="0"/>
                <a:cs typeface="Times New Roman" pitchFamily="18" charset="0"/>
              </a:rPr>
              <a:t>Результативность педагогической деятельности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kk-KZ" dirty="0">
                <a:latin typeface="Times New Roman" pitchFamily="18" charset="0"/>
                <a:cs typeface="Times New Roman" pitchFamily="18" charset="0"/>
              </a:rPr>
              <a:t>подтверждающие участие в творческих, спортивных, предметных олимпиадах, конкурсах, наградные материалы </a:t>
            </a:r>
            <a:endParaRPr lang="kk-KZ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Таласбаевой Гаухар Темирбековны, </a:t>
            </a:r>
          </a:p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преподавателя русского языка и литературы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806082"/>
              </p:ext>
            </p:extLst>
          </p:nvPr>
        </p:nvGraphicFramePr>
        <p:xfrm>
          <a:off x="348344" y="1465939"/>
          <a:ext cx="8389256" cy="481874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63487"/>
                <a:gridCol w="3897929"/>
                <a:gridCol w="1483943"/>
                <a:gridCol w="1343897"/>
              </a:tblGrid>
              <a:tr h="1958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057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«Ұстаз тілегі» Республикалық ғылыми әдістемелік орталығы, Орыс тілі пәні мұғалімдеріне арналған пәндік олимпиада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дәрежелі диплом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0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«Ұлт ұстазы» Республикалық ғылыми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әдістемелік журналы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ж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 №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04035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0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Республикалық үздік 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 </a:t>
                      </a: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ашық сабақ байқауы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«Ұлт ұстазы» төсбелгісі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0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заочный конкурс «Лучшая презентация к уроку»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дәрежелі диплом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0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«Ұстаз тілегі» Республикалық ғылыми әдістемелік орталығы, Блиц турнир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057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Республикалық </a:t>
                      </a:r>
                      <a:r>
                        <a:rPr lang="en-US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www</a:t>
                      </a:r>
                      <a:r>
                        <a:rPr lang="ru-RU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.</a:t>
                      </a:r>
                      <a:r>
                        <a:rPr lang="en-US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sabaq</a:t>
                      </a:r>
                      <a:r>
                        <a:rPr lang="ru-RU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.</a:t>
                      </a:r>
                      <a:r>
                        <a:rPr lang="en-US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kz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әдістемелік танымдық сайты өткізген «Үздік педагог» қашықтық олимпиадасы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дәрежелі диплом, сертификат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0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Облыстық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Ақтөбе облысы білім басқармасы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Құрмет грамотасы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0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Ақтөбе облыстық ғылыми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тәжірибелік орталығы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Құрмет грамотасы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057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Орыс тілі пәні бойынша колледж оқытушылары арасында өткен облыстық пәндік олимпиада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 дәрежелі диплом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0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Облыстық «Үздік онлайн бейне сабақ»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 дәрежелі диплом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999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сканеры Гаухар\IMG_20200426_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5" y="1883267"/>
            <a:ext cx="2031288" cy="292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Pictures\сканеры Гаухар\IMG_20200426_0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3"/>
          <a:stretch/>
        </p:blipFill>
        <p:spPr bwMode="auto">
          <a:xfrm>
            <a:off x="6468644" y="1883267"/>
            <a:ext cx="2061838" cy="267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Pictures\сканеры Гаухар\IMG_20200426_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01" y="1591152"/>
            <a:ext cx="2645012" cy="377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Pictures\сканеры Гаухар\IMG_20200426_0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385" y="3859226"/>
            <a:ext cx="2038713" cy="296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Pictures\сканеры Гаухар\IMG_20200426_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918" y="3853680"/>
            <a:ext cx="2055453" cy="297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>
                <a:latin typeface="Times New Roman" pitchFamily="18" charset="0"/>
                <a:cs typeface="Times New Roman" pitchFamily="18" charset="0"/>
              </a:rPr>
              <a:t>Результативность педагогической деятельности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kk-KZ" dirty="0">
                <a:latin typeface="Times New Roman" pitchFamily="18" charset="0"/>
                <a:cs typeface="Times New Roman" pitchFamily="18" charset="0"/>
              </a:rPr>
              <a:t>подтверждающие участие в творческих, спортивных, предметных олимпиадах, конкурсах, наградные материалы </a:t>
            </a:r>
            <a:endParaRPr lang="kk-KZ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Таласбаевой Гаухар Темирбековны, </a:t>
            </a:r>
          </a:p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преподавателя русского языка и литературы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1956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36" y="1654629"/>
            <a:ext cx="2482028" cy="35108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26" y="494349"/>
            <a:ext cx="2960914" cy="20932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05" y="1654629"/>
            <a:ext cx="2482028" cy="3510868"/>
          </a:xfrm>
          <a:prstGeom prst="rect">
            <a:avLst/>
          </a:prstGeom>
        </p:spPr>
      </p:pic>
      <p:pic>
        <p:nvPicPr>
          <p:cNvPr id="6" name="Picture 2" descr="C:\Users\user\Pictures\сканеры Гаухар\IMG_20200426_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74683" y="2321061"/>
            <a:ext cx="2081601" cy="296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46800" y="4324887"/>
            <a:ext cx="1725395" cy="294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19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635" t="24356" r="28581" b="2826"/>
          <a:stretch/>
        </p:blipFill>
        <p:spPr>
          <a:xfrm>
            <a:off x="798285" y="841828"/>
            <a:ext cx="3904344" cy="27662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9210" t="32292" r="34161" b="9972"/>
          <a:stretch/>
        </p:blipFill>
        <p:spPr>
          <a:xfrm>
            <a:off x="3860800" y="3164113"/>
            <a:ext cx="4615543" cy="321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88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1628" y="478568"/>
            <a:ext cx="5203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Достижения студентов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Таласбаевой Гаухар Темирбековны, </a:t>
            </a:r>
          </a:p>
          <a:p>
            <a:pPr algn="ctr"/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преподавателя русского языка и литературы</a:t>
            </a: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69897"/>
              </p:ext>
            </p:extLst>
          </p:nvPr>
        </p:nvGraphicFramePr>
        <p:xfrm>
          <a:off x="304800" y="1611086"/>
          <a:ext cx="8548913" cy="48199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03086"/>
                <a:gridCol w="5355771"/>
                <a:gridCol w="800172"/>
                <a:gridCol w="1289884"/>
              </a:tblGrid>
              <a:tr h="994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</a:tr>
              <a:tr h="5991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Техникалық және кәсіптік білім беретін ұйымдардың студенттері арасындағы «Студенттердің ғылыми ізденіс нәтижелері: талдау және мәселелер» атты ІІІ республикалық ғылыми практикалық конференциясы, Дрижак Алексей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 дәрежелі диплом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</a:tr>
              <a:tr h="2982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образовательный центр «Триада», олимпиада по русскому языку, Кавенская Анастасия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ІІІ степени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</a:tr>
              <a:tr h="1988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EXORTIUM </a:t>
                      </a: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Республиканский конкурс молодых исследователей, Дрижак Алексей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ІІ степени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</a:tr>
              <a:tr h="2982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«Жастар және ғылым. Инновациялар. Ой пікірлер. Ізденіс» облыстық ғылыми конференциясы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</a:t>
                      </a: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дәрежелі диплом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</a:tr>
              <a:tr h="397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Областная научно-практическая конференция Малой Академии наук Республики Казахстана, Молодцов Владислав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</a:tr>
              <a:tr h="6997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Қазақстан Республикасының тәуелсіздігінің </a:t>
                      </a: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жылдығына орай облыстық техникалық және кәсіптік білім беретін ұйымдардың студенттері арасындағы «Қуатты Қазақстан </a:t>
                      </a: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қуатты өңірлер»  ІІ ғылыми практикалық конференция, Кабулова Алтынай.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дәрежелі диплом, сертификат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</a:tr>
              <a:tr h="397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Жалпы білім беретін пәндер бойынша республикалық ғылыми жобалар байқауының облыстық кезеңі, Дрижак Алексей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дәрежелі диплом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</a:tr>
              <a:tr h="298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Колледждердің І курс студенттері арасында жалпы білім беретін пәндер бойынша олимпиада, Скидан Татьяна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дәрежелі диплом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</a:tr>
              <a:tr h="298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Колледждердің І курс студенттері арасында жалпы білім беретін пәндер бойынша олимпиада, Якиева Ақжан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Мақтау қағазы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</a:tr>
              <a:tr h="397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«Білім және ғылым интеграциясы: болашаққа нық қадам» студенттердің ғылыми</a:t>
                      </a: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практикалық конференциясы, Скидан Татьяна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дәрежелі диплом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</a:tr>
              <a:tr h="5991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«Сыбайлас жемқорлыққа қарсы саясатты қалыптастыруда өскелең ұрпақтың маңызы» техникалық және кәсіптік білім беру ұйымдарының студенттерінің арасындағы облыстық эссе байқауы, Дрижак Алексей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kk-KZ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дәрежелі диплом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9340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712</TotalTime>
  <Words>855</Words>
  <Application>Microsoft Office PowerPoint</Application>
  <PresentationFormat>Экран (4:3)</PresentationFormat>
  <Paragraphs>180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Bookman Old Style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Gauhar</cp:lastModifiedBy>
  <cp:revision>89</cp:revision>
  <dcterms:created xsi:type="dcterms:W3CDTF">2013-11-19T05:52:05Z</dcterms:created>
  <dcterms:modified xsi:type="dcterms:W3CDTF">2021-02-21T19:51:11Z</dcterms:modified>
</cp:coreProperties>
</file>