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1" r:id="rId2"/>
    <p:sldId id="267" r:id="rId3"/>
    <p:sldId id="257" r:id="rId4"/>
    <p:sldId id="271" r:id="rId5"/>
    <p:sldId id="259" r:id="rId6"/>
    <p:sldId id="263" r:id="rId7"/>
    <p:sldId id="265" r:id="rId8"/>
    <p:sldId id="272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ru.wikipedia.org/wiki/%D0%90%D0%B2%D0%B0%D1%80%D0%B8%D1%8F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ru.wikipedia.org/wiki/%D0%A1%D0%98%D0%97%D0%9E%D0%9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1%D0%B0%D0%BC%D0%BE%D1%81%D0%BF%D0%B0%D1%81%D0%B0%D1%82%D0%B5%D0%BB%D1%8C" TargetMode="External"/><Relationship Id="rId5" Type="http://schemas.openxmlformats.org/officeDocument/2006/relationships/hyperlink" Target="https://ru.wikipedia.org/wiki/%D0%A7%D1%80%D0%B5%D0%B7%D0%B2%D1%8B%D1%87%D0%B0%D0%B9%D0%BD%D0%B0%D1%8F_%D1%81%D0%B8%D1%82%D1%83%D0%B0%D1%86%D0%B8%D1%8F" TargetMode="External"/><Relationship Id="rId4" Type="http://schemas.openxmlformats.org/officeDocument/2006/relationships/hyperlink" Target="https://ru.wikipedia.org/wiki/%D0%9F%D0%BE%D0%B6%D0%B0%D1%8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1%82%D0%B8%D0%BB%D0%B8%D0%B7%D0%BE%D1%86%D0%B8%D0%B0%D0%BD%D0%B0%D1%82" TargetMode="External"/><Relationship Id="rId3" Type="http://schemas.openxmlformats.org/officeDocument/2006/relationships/hyperlink" Target="https://ru.wikipedia.org/wiki/%D0%9A%D0%BB%D0%B0%D1%81%D1%81%D0%B8%D1%84%D0%B8%D0%BA%D0%B0%D1%86%D0%B8%D1%8F" TargetMode="External"/><Relationship Id="rId7" Type="http://schemas.openxmlformats.org/officeDocument/2006/relationships/hyperlink" Target="https://ru.wikipedia.org/wiki/%D0%A1%D0%BF%D0%BE%D1%81%D0%BE%D0%B1%D1%8B_%D0%B7%D0%B0%D0%BC%D0%B5%D0%BD%D1%8B_%D0%BF%D1%80%D0%BE%D1%82%D0%B8%D0%B2%D0%BE%D0%B3%D0%B0%D0%B7%D0%BD%D1%8B%D1%85_%D1%84%D0%B8%D0%BB%D1%8C%D1%82%D1%80%D0%BE%D0%B2_%D1%80%D0%B5%D1%81%D0%BF%D0%B8%D1%80%D0%B0%D1%82%D0%BE%D1%80%D0%BE%D0%B2" TargetMode="External"/><Relationship Id="rId2" Type="http://schemas.openxmlformats.org/officeDocument/2006/relationships/hyperlink" Target="https://ru.wikipedia.org/wiki/%D0%A1%D1%80%D0%B5%D0%B4%D1%81%D1%82%D0%B2%D0%B0_%D0%B8%D0%BD%D0%B4%D0%B8%D0%B2%D0%B8%D0%B4%D1%83%D0%B0%D0%BB%D1%8C%D0%BD%D0%BE%D0%B9_%D0%B7%D0%B0%D1%89%D0%B8%D1%82%D1%8B_%D0%BE%D1%80%D0%B3%D0%B0%D0%BD%D0%BE%D0%B2_%D0%B4%D1%8B%D1%85%D0%B0%D0%BD%D0%B8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4%D0%B8%D0%BB%D1%8C%D1%82%D1%80%D1%8B_%D1%80%D0%B5%D1%81%D0%BF%D0%B8%D1%80%D0%B0%D1%82%D0%BE%D1%80%D0%BE%D0%B2" TargetMode="External"/><Relationship Id="rId5" Type="http://schemas.openxmlformats.org/officeDocument/2006/relationships/hyperlink" Target="https://ru.wikipedia.org/wiki/%D0%A1%D0%B0%D0%BC%D0%BE%D1%81%D0%BF%D0%B0%D1%81%D0%B0%D1%82%D0%B5%D0%BB%D1%8C" TargetMode="External"/><Relationship Id="rId4" Type="http://schemas.openxmlformats.org/officeDocument/2006/relationships/hyperlink" Target="https://ru.wikipedia.org/wiki/%D0%90%D0%B2%D1%82%D0%BE%D0%BD%D0%BE%D0%BC%D0%BD%D1%8B%D0%B9_%D0%B4%D1%8B%D1%85%D0%B0%D1%82%D0%B5%D0%BB%D1%8C%D0%BD%D1%8B%D0%B9_%D0%B0%D0%BF%D0%BF%D0%B0%D1%80%D0%B0%D1%82" TargetMode="External"/><Relationship Id="rId9" Type="http://schemas.openxmlformats.org/officeDocument/2006/relationships/hyperlink" Target="https://ru.wikipedia.org/wiki/%D0%91%D1%85%D0%BE%D0%BF%D0%B0%D0%BB%D1%8C%D1%81%D0%BA%D0%B0%D1%8F_%D0%BA%D0%B0%D1%82%D0%B0%D1%81%D1%82%D1%80%D0%BE%D1%84%D0%B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ixy.org/src/481/48154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644585" cy="552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963749"/>
            <a:ext cx="7272808" cy="241878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33CC"/>
                </a:solidFill>
                <a:latin typeface="Bahnschrift SemiLight" pitchFamily="34" charset="0"/>
              </a:rPr>
              <a:t>Мастер класс представителями </a:t>
            </a:r>
            <a:r>
              <a:rPr lang="ru-RU" sz="4400" dirty="0" err="1" smtClean="0">
                <a:solidFill>
                  <a:srgbClr val="FF33CC"/>
                </a:solidFill>
                <a:latin typeface="Bahnschrift SemiLight" pitchFamily="34" charset="0"/>
              </a:rPr>
              <a:t>ДГОКа</a:t>
            </a:r>
            <a:r>
              <a:rPr lang="ru-RU" sz="4400" dirty="0" smtClean="0">
                <a:solidFill>
                  <a:srgbClr val="FF33CC"/>
                </a:solidFill>
                <a:latin typeface="Bahnschrift SemiLight" pitchFamily="34" charset="0"/>
              </a:rPr>
              <a:t> на тему шахтный </a:t>
            </a:r>
            <a:r>
              <a:rPr lang="ru-RU" sz="4400" dirty="0" err="1" smtClean="0">
                <a:solidFill>
                  <a:srgbClr val="FF33CC"/>
                </a:solidFill>
                <a:latin typeface="Bahnschrift SemiLight" pitchFamily="34" charset="0"/>
              </a:rPr>
              <a:t>самоспасатель</a:t>
            </a:r>
            <a:r>
              <a:rPr lang="ru-RU" sz="4400" dirty="0" smtClean="0">
                <a:solidFill>
                  <a:srgbClr val="FF33CC"/>
                </a:solidFill>
                <a:latin typeface="Bahnschrift SemiLight" pitchFamily="34" charset="0"/>
              </a:rPr>
              <a:t>  </a:t>
            </a:r>
            <a:endParaRPr lang="ru-RU" sz="4400" dirty="0">
              <a:solidFill>
                <a:srgbClr val="FF33CC"/>
              </a:solidFill>
              <a:latin typeface="Bahnschrift SemiLight" pitchFamily="34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7136668" y="1304764"/>
            <a:ext cx="2160240" cy="9361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rot="5400000">
            <a:off x="827584" y="1124744"/>
            <a:ext cx="1800200" cy="79208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69073" y="692696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69073" y="3429000"/>
            <a:ext cx="4495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5400000">
            <a:off x="971600" y="1268760"/>
            <a:ext cx="1800200" cy="79208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6200000" flipH="1">
            <a:off x="6624228" y="1088740"/>
            <a:ext cx="2160240" cy="9361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69073" y="98072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72000" y="4357694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Провели: Преподаватель СД </a:t>
            </a:r>
            <a:r>
              <a:rPr lang="ru-RU" dirty="0" err="1" smtClean="0"/>
              <a:t>Койщыбаева</a:t>
            </a:r>
            <a:r>
              <a:rPr lang="ru-RU" dirty="0" smtClean="0"/>
              <a:t> С.А.</a:t>
            </a:r>
          </a:p>
          <a:p>
            <a:r>
              <a:rPr lang="ru-RU" dirty="0" smtClean="0"/>
              <a:t>Мастер П/О </a:t>
            </a:r>
            <a:r>
              <a:rPr lang="ru-RU" dirty="0" err="1" smtClean="0"/>
              <a:t>Жуменов</a:t>
            </a:r>
            <a:r>
              <a:rPr lang="ru-RU" dirty="0" smtClean="0"/>
              <a:t> Р.Р.</a:t>
            </a:r>
          </a:p>
          <a:p>
            <a:r>
              <a:rPr lang="ru-RU" dirty="0" smtClean="0"/>
              <a:t>Представители: </a:t>
            </a:r>
            <a:r>
              <a:rPr lang="ru-RU" dirty="0" err="1" smtClean="0"/>
              <a:t>Рубан</a:t>
            </a:r>
            <a:r>
              <a:rPr lang="ru-RU" dirty="0" smtClean="0"/>
              <a:t> Н.В </a:t>
            </a:r>
          </a:p>
          <a:p>
            <a:r>
              <a:rPr lang="ru-RU" dirty="0" smtClean="0"/>
              <a:t>Павленко 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9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tatic-ru.insales.ru/images/products/1/2430/172009854/%D0%BC%D0%B0%D0%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tatic-ru.insales.ru/images/products/1/2430/172009854/%D0%BC%D0%B0%D0%B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1093736"/>
            <a:ext cx="83264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/>
              <a:t> </a:t>
            </a:r>
            <a:r>
              <a:rPr lang="ru-RU" b="1" dirty="0" err="1" smtClean="0"/>
              <a:t>Самоспасатель</a:t>
            </a:r>
            <a:r>
              <a:rPr lang="ru-RU" dirty="0" smtClean="0"/>
              <a:t> — средство индивидуальной защиты органов дыхания (</a:t>
            </a:r>
            <a:r>
              <a:rPr lang="ru-RU" dirty="0" smtClean="0">
                <a:hlinkClick r:id="rId2" tooltip="СИЗОД"/>
              </a:rPr>
              <a:t>СИЗОД</a:t>
            </a:r>
            <a:r>
              <a:rPr lang="ru-RU" dirty="0" smtClean="0"/>
              <a:t>), и иногда зрения человека. Предназначен для обеспечения выхода людей из опасной и потенциально опасной атмосферы (с недостатком кислорода, и/или загрязнённой вредными веществами) в случае </a:t>
            </a:r>
            <a:r>
              <a:rPr lang="ru-RU" dirty="0" smtClean="0">
                <a:hlinkClick r:id="rId3" tooltip="Авария"/>
              </a:rPr>
              <a:t>аварии</a:t>
            </a:r>
            <a:r>
              <a:rPr lang="ru-RU" dirty="0" smtClean="0"/>
              <a:t>, </a:t>
            </a:r>
            <a:r>
              <a:rPr lang="ru-RU" dirty="0" smtClean="0">
                <a:hlinkClick r:id="rId4"/>
              </a:rPr>
              <a:t>пожара</a:t>
            </a:r>
            <a:r>
              <a:rPr lang="ru-RU" dirty="0" smtClean="0"/>
              <a:t>, других </a:t>
            </a:r>
            <a:r>
              <a:rPr lang="ru-RU" dirty="0" smtClean="0">
                <a:hlinkClick r:id="rId5" tooltip="Чрезвычайная ситуация"/>
              </a:rPr>
              <a:t>чрезвычайных ситуациях</a:t>
            </a:r>
            <a:r>
              <a:rPr lang="ru-RU" baseline="30000" dirty="0" smtClean="0">
                <a:hlinkClick r:id="rId6"/>
              </a:rPr>
              <a:t>[1]</a:t>
            </a:r>
            <a:r>
              <a:rPr lang="ru-RU" dirty="0" smtClean="0"/>
              <a:t>. Отличительной особенностью </a:t>
            </a:r>
            <a:r>
              <a:rPr lang="ru-RU" dirty="0" err="1" smtClean="0"/>
              <a:t>самоспасателя</a:t>
            </a:r>
            <a:r>
              <a:rPr lang="ru-RU" dirty="0" smtClean="0"/>
              <a:t> от других СИЗОД является то, что он часто изготавливается как одноразовое изделие, и может размещаться в специальной упаковке, обеспечивающей сохранность при постоянной носке работником, или хранении рядом с рабочим местом (под рукой).</a:t>
            </a:r>
          </a:p>
          <a:p>
            <a:r>
              <a:rPr lang="ru-RU" dirty="0" smtClean="0"/>
              <a:t>Также для эвакуации могут использоваться и любые другие СИЗОД, способные обеспечить требуемый уровень защиты от ожидаемых вредных и опасных факторов, если это позволяют условия работы и характер потенциальной ЧС.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5400000">
            <a:off x="-588356" y="1170682"/>
            <a:ext cx="2020691" cy="30480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5400000">
            <a:off x="-134941" y="870981"/>
            <a:ext cx="1604096" cy="413463"/>
          </a:xfrm>
          <a:prstGeom prst="bentConnector3">
            <a:avLst>
              <a:gd name="adj1" fmla="val 379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Picture 10" descr="https://www.nicepng.com/png/full/367-3673678_free-download-black-floral-frame-png-clipart-flor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82" y="5127294"/>
            <a:ext cx="3565562" cy="87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www.nicepng.com/png/full/367-3673678_free-download-black-floral-frame-png-clipart-flor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239311" y="312738"/>
            <a:ext cx="2455441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9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422035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специальности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502688"/>
            <a:ext cx="8643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   </a:t>
            </a:r>
            <a:r>
              <a:rPr lang="ru-RU" dirty="0" err="1" smtClean="0"/>
              <a:t>Самоспасатели</a:t>
            </a:r>
            <a:r>
              <a:rPr lang="ru-RU" dirty="0" smtClean="0"/>
              <a:t>, как и все </a:t>
            </a:r>
            <a:r>
              <a:rPr lang="ru-RU" dirty="0" smtClean="0">
                <a:hlinkClick r:id="rId2" tooltip="Средства индивидуальной защиты органов дыхания"/>
              </a:rPr>
              <a:t>средства индивидуальной защиты органов дыхания</a:t>
            </a:r>
            <a:r>
              <a:rPr lang="ru-RU" dirty="0" smtClean="0"/>
              <a:t>, подразделяются на </a:t>
            </a:r>
            <a:r>
              <a:rPr lang="ru-RU" dirty="0" smtClean="0">
                <a:hlinkClick r:id="rId3" tooltip="Классификация"/>
              </a:rPr>
              <a:t>фильтрующие и изолирующие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Изолирующий </a:t>
            </a:r>
            <a:r>
              <a:rPr lang="ru-RU" dirty="0" err="1" smtClean="0"/>
              <a:t>самоспасатель</a:t>
            </a:r>
            <a:r>
              <a:rPr lang="ru-RU" dirty="0" smtClean="0"/>
              <a:t> </a:t>
            </a:r>
            <a:r>
              <a:rPr lang="ru-RU" dirty="0" err="1" smtClean="0"/>
              <a:t>Scott</a:t>
            </a:r>
            <a:endParaRPr lang="ru-RU" dirty="0" smtClean="0"/>
          </a:p>
          <a:p>
            <a:pPr algn="just"/>
            <a:r>
              <a:rPr lang="ru-RU" dirty="0" smtClean="0"/>
              <a:t>Изолирующие </a:t>
            </a:r>
            <a:r>
              <a:rPr lang="ru-RU" dirty="0" err="1" smtClean="0"/>
              <a:t>самоспасатели</a:t>
            </a:r>
            <a:r>
              <a:rPr lang="ru-RU" dirty="0" smtClean="0"/>
              <a:t> являются упрощёнными и облегчёнными </a:t>
            </a:r>
            <a:r>
              <a:rPr lang="ru-RU" u="sng" dirty="0" smtClean="0">
                <a:hlinkClick r:id="rId4" tooltip="Автономный дыхательный аппарат"/>
              </a:rPr>
              <a:t>автономными дыхательными аппаратами</a:t>
            </a:r>
            <a:r>
              <a:rPr lang="ru-RU" dirty="0" smtClean="0"/>
              <a:t>, в которых запас воздуха (или кислорода) хранится: в виде газа в баллонах в сжатом </a:t>
            </a:r>
            <a:r>
              <a:rPr lang="ru-RU" dirty="0" smtClean="0"/>
              <a:t>состоянии</a:t>
            </a:r>
            <a:r>
              <a:rPr lang="ru-RU" baseline="30000" dirty="0" smtClean="0"/>
              <a:t> </a:t>
            </a:r>
            <a:r>
              <a:rPr lang="ru-RU" dirty="0" smtClean="0"/>
              <a:t>или </a:t>
            </a:r>
            <a:r>
              <a:rPr lang="ru-RU" dirty="0" smtClean="0"/>
              <a:t>используется химический источник кислорода (специальное вещество поглощает выдыхаемый диоксида углерода и влагу, и в результате химической реакции происходит обогащение воздуха кислородом)</a:t>
            </a:r>
            <a:r>
              <a:rPr lang="ru-RU" baseline="30000" dirty="0" smtClean="0">
                <a:hlinkClick r:id="rId5"/>
              </a:rPr>
              <a:t>[5]</a:t>
            </a:r>
            <a:r>
              <a:rPr lang="ru-RU" baseline="30000" dirty="0" smtClean="0">
                <a:hlinkClick r:id="rId5"/>
              </a:rPr>
              <a:t>[6]</a:t>
            </a:r>
            <a:r>
              <a:rPr lang="ru-RU" dirty="0" smtClean="0"/>
              <a:t>. Изолирующие </a:t>
            </a:r>
            <a:r>
              <a:rPr lang="ru-RU" dirty="0" err="1" smtClean="0"/>
              <a:t>самоспасатели</a:t>
            </a:r>
            <a:r>
              <a:rPr lang="ru-RU" dirty="0" smtClean="0"/>
              <a:t> применяют тогда, когда в воздухе </a:t>
            </a:r>
            <a:r>
              <a:rPr lang="ru-RU" dirty="0" err="1" smtClean="0"/>
              <a:t>содержитс</a:t>
            </a:r>
            <a:r>
              <a:rPr lang="ru-RU" dirty="0" smtClean="0"/>
              <a:t> недостаточно кислорода (или когда такая ситуация возможна); когда очистка воздуха от вредных веществ </a:t>
            </a:r>
            <a:r>
              <a:rPr lang="ru-RU" dirty="0" smtClean="0">
                <a:hlinkClick r:id="rId6" tooltip="Фильтры респираторов"/>
              </a:rPr>
              <a:t>фильтрами</a:t>
            </a:r>
            <a:r>
              <a:rPr lang="ru-RU" dirty="0" smtClean="0"/>
              <a:t> невозможна; или </a:t>
            </a:r>
            <a:r>
              <a:rPr lang="ru-RU" dirty="0" smtClean="0">
                <a:hlinkClick r:id="rId7"/>
              </a:rPr>
              <a:t>срок службы фильтров</a:t>
            </a:r>
            <a:r>
              <a:rPr lang="ru-RU" dirty="0" smtClean="0"/>
              <a:t> слишком мал. Например, испытания стандартных фильтров при воздействии </a:t>
            </a:r>
            <a:r>
              <a:rPr lang="ru-RU" dirty="0" err="1" smtClean="0">
                <a:hlinkClick r:id="rId8" tooltip="Метилизоцианат"/>
              </a:rPr>
              <a:t>метилизоцианата</a:t>
            </a:r>
            <a:r>
              <a:rPr lang="ru-RU" dirty="0" smtClean="0"/>
              <a:t> при концентрациях, меньших чем во время </a:t>
            </a:r>
            <a:r>
              <a:rPr lang="ru-RU" dirty="0" err="1" smtClean="0">
                <a:hlinkClick r:id="rId9" tooltip="Бхопальская катастрофа"/>
              </a:rPr>
              <a:t>Бхопальской</a:t>
            </a:r>
            <a:r>
              <a:rPr lang="ru-RU" dirty="0" smtClean="0">
                <a:hlinkClick r:id="rId9" tooltip="Бхопальская катастрофа"/>
              </a:rPr>
              <a:t> катастрофы</a:t>
            </a:r>
            <a:r>
              <a:rPr lang="ru-RU" dirty="0" smtClean="0"/>
              <a:t>, показали что фильтрующие </a:t>
            </a:r>
            <a:r>
              <a:rPr lang="ru-RU" dirty="0" err="1" smtClean="0"/>
              <a:t>самоспасатели</a:t>
            </a:r>
            <a:r>
              <a:rPr lang="ru-RU" dirty="0" smtClean="0"/>
              <a:t> в такой ситуации будут </a:t>
            </a:r>
            <a:r>
              <a:rPr lang="ru-RU" dirty="0" smtClean="0"/>
              <a:t>малоэффективны</a:t>
            </a:r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610339" y="836712"/>
            <a:ext cx="648072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77534" y="1592796"/>
            <a:ext cx="396044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269522" y="476672"/>
            <a:ext cx="504056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8028384" y="404664"/>
            <a:ext cx="23377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236296" y="584684"/>
            <a:ext cx="288032" cy="4680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8262156" y="1268760"/>
            <a:ext cx="342292" cy="3240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77534" y="6093296"/>
            <a:ext cx="396044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79512" y="6093296"/>
            <a:ext cx="754863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28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285860"/>
            <a:ext cx="7708927" cy="3857652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Цель:</a:t>
            </a:r>
            <a:r>
              <a:rPr lang="ru-RU" dirty="0" smtClean="0"/>
              <a:t>  обобщение  истории появления  </a:t>
            </a:r>
            <a:r>
              <a:rPr lang="ru-RU" dirty="0" err="1" smtClean="0"/>
              <a:t>самоспасателя</a:t>
            </a:r>
            <a:r>
              <a:rPr lang="ru-RU" dirty="0" smtClean="0"/>
              <a:t> и его роли   в безопасности </a:t>
            </a:r>
            <a:r>
              <a:rPr lang="ru-RU" dirty="0" smtClean="0"/>
              <a:t>шахтеров</a:t>
            </a:r>
            <a:r>
              <a:rPr lang="ru-RU" dirty="0" smtClean="0"/>
              <a:t> </a:t>
            </a:r>
            <a:r>
              <a:rPr lang="ru-RU" dirty="0" smtClean="0"/>
              <a:t>в предприятие .</a:t>
            </a:r>
          </a:p>
          <a:p>
            <a:pPr fontAlgn="base"/>
            <a:r>
              <a:rPr lang="ru-RU" dirty="0" smtClean="0"/>
              <a:t>Ознакомить  обучающихся шахтными </a:t>
            </a:r>
            <a:r>
              <a:rPr lang="ru-RU" dirty="0" err="1" smtClean="0"/>
              <a:t>самоспасателями</a:t>
            </a:r>
            <a:r>
              <a:rPr lang="ru-RU" dirty="0" smtClean="0"/>
              <a:t> в экстренных случаях . </a:t>
            </a:r>
            <a:endParaRPr lang="ru-RU" dirty="0" smtClean="0"/>
          </a:p>
          <a:p>
            <a:pPr fontAlgn="base"/>
            <a:r>
              <a:rPr lang="ru-RU" dirty="0" smtClean="0"/>
              <a:t> 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troy-podskazka.ru/images/article/thumb/718-0/2020/02/vse-o-shahtnyh-samospasatelya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6838950" cy="2181226"/>
          </a:xfrm>
          <a:prstGeom prst="rect">
            <a:avLst/>
          </a:prstGeom>
          <a:noFill/>
        </p:spPr>
      </p:pic>
      <p:pic>
        <p:nvPicPr>
          <p:cNvPr id="23556" name="Picture 4" descr="https://stroy-podskazka.ru/images/article/thumb/718-0/2020/02/vse-o-shahtnyh-samospasatelya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00372"/>
            <a:ext cx="4767248" cy="3173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08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troy-podskazka.ru/images/article/thumb/718-0/2020/02/vse-o-shahtnyh-samospasatelyah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928670"/>
            <a:ext cx="7972143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22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Picture 4" descr="C:\Users\Asus\Downloads\024e0f5f-9570-4be2-a5c9-408967c4a23b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133856" cy="310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Asus\Downloads\22d70e22-6872-4957-b6a3-3517601ed1b4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015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sus\Downloads\727a7036-99ca-4c97-a6c7-03211036bb53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857232"/>
            <a:ext cx="3371851" cy="252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Users\Asus\Downloads\ce2e81cc-3d63-4d1f-bacb-a0f2cd5249be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3705228" cy="277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 descr="C:\Users\Asus\Downloads\cf2c5e86-81fb-47a5-ac67-71bea024da9d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714752"/>
            <a:ext cx="3790931" cy="2843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s04.infourok.ru/uploads/ex/02c1/00133ca0-d44e01ee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358246" cy="6572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00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415</TotalTime>
  <Words>31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Мастер класс представителями ДГОКа на тему шахтный самоспасатель  </vt:lpstr>
      <vt:lpstr>Слайд 2</vt:lpstr>
      <vt:lpstr>Введение  о специальности 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мАРКШЕЙД</dc:title>
  <dc:creator>Windows</dc:creator>
  <cp:lastModifiedBy>Asus</cp:lastModifiedBy>
  <cp:revision>42</cp:revision>
  <dcterms:created xsi:type="dcterms:W3CDTF">2020-11-20T16:37:46Z</dcterms:created>
  <dcterms:modified xsi:type="dcterms:W3CDTF">2021-05-11T07:05:13Z</dcterms:modified>
</cp:coreProperties>
</file>