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73" r:id="rId4"/>
    <p:sldId id="257" r:id="rId5"/>
    <p:sldId id="274" r:id="rId6"/>
    <p:sldId id="264" r:id="rId7"/>
    <p:sldId id="267" r:id="rId8"/>
    <p:sldId id="269" r:id="rId9"/>
    <p:sldId id="270" r:id="rId10"/>
    <p:sldId id="271" r:id="rId11"/>
    <p:sldId id="258" r:id="rId12"/>
    <p:sldId id="265" r:id="rId13"/>
    <p:sldId id="272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1512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2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2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2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28"/>
            <a:ext cx="12192002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70" y="3643090"/>
            <a:ext cx="3639932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0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4E6E7186-630F-4782-8C94-F83832BEC9A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186-630F-4782-8C94-F83832BEC9A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186-630F-4782-8C94-F83832BEC9A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186-630F-4782-8C94-F83832BEC9A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4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186-630F-4782-8C94-F83832BEC9A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7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7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186-630F-4782-8C94-F83832BEC9A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3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8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6E7186-630F-4782-8C94-F83832BEC9A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4E6E7186-630F-4782-8C94-F83832BEC9A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186-630F-4782-8C94-F83832BEC9A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186-630F-4782-8C94-F83832BEC9A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3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11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186-630F-4782-8C94-F83832BEC9A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" y="366822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79"/>
            <a:ext cx="12192002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3"/>
            <a:ext cx="4978402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9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0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70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6E7186-630F-4782-8C94-F83832BEC9A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848AB64-7C08-41F9-8DC3-DFEF5B5FA0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Отчет мастера </a:t>
            </a:r>
            <a:r>
              <a:rPr lang="ru-RU" dirty="0" err="1" smtClean="0"/>
              <a:t>п</a:t>
            </a:r>
            <a:r>
              <a:rPr lang="ru-RU" dirty="0" smtClean="0"/>
              <a:t>/о по профессиональной практике в группе №</a:t>
            </a:r>
            <a:r>
              <a:rPr lang="en-US" dirty="0" smtClean="0"/>
              <a:t>301</a:t>
            </a:r>
            <a:r>
              <a:rPr lang="ru-RU" dirty="0" smtClean="0"/>
              <a:t> ПРМПИ</a:t>
            </a:r>
          </a:p>
          <a:p>
            <a:r>
              <a:rPr lang="ru-RU" dirty="0" err="1" smtClean="0"/>
              <a:t>Жуменов</a:t>
            </a:r>
            <a:r>
              <a:rPr lang="ru-RU" dirty="0" smtClean="0"/>
              <a:t> Р.Р.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76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165" t="16480" r="27003" b="6241"/>
          <a:stretch>
            <a:fillRect/>
          </a:stretch>
        </p:blipFill>
        <p:spPr bwMode="auto">
          <a:xfrm>
            <a:off x="527382" y="980728"/>
            <a:ext cx="516266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522" t="10178" r="26731" b="8681"/>
          <a:stretch>
            <a:fillRect/>
          </a:stretch>
        </p:blipFill>
        <p:spPr bwMode="auto">
          <a:xfrm>
            <a:off x="6288022" y="908720"/>
            <a:ext cx="5088565" cy="389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1543" y="649514"/>
            <a:ext cx="10972800" cy="1069848"/>
          </a:xfrm>
        </p:spPr>
        <p:txBody>
          <a:bodyPr/>
          <a:lstStyle/>
          <a:p>
            <a:r>
              <a:rPr lang="ru-RU" b="1" dirty="0" smtClean="0"/>
              <a:t>Утвержденный план график</a:t>
            </a:r>
            <a:endParaRPr lang="ru-RU" dirty="0"/>
          </a:p>
        </p:txBody>
      </p:sp>
      <p:pic>
        <p:nvPicPr>
          <p:cNvPr id="2050" name="Picture 2" descr="C:\Users\Дом\Documents\Desktop\e0827224-f5d6-4208-ab52-9373da9b96c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28" y="1743982"/>
            <a:ext cx="3451225" cy="483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Дом\Documents\Desktop\3c551c09-7c60-4a7c-a9b2-8b889bc3e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0370" y="1871890"/>
            <a:ext cx="3438524" cy="469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Дом\Documents\Desktop\da945289-89cb-4d67-97b1-60c380c8e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8821" y="2002064"/>
            <a:ext cx="3538539" cy="466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292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6" y="2710542"/>
            <a:ext cx="4688114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Выполняют бурения шпуров на 135 горизонте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esktop\IMG-20200927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44114" y="2127250"/>
            <a:ext cx="3653079" cy="432435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62000" y="1295400"/>
            <a:ext cx="10972800" cy="1066800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Отчет о выполняемых работах</a:t>
            </a:r>
            <a:b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C:\Users\User\Desktop\IMG-20200928-WA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714" y="2150532"/>
            <a:ext cx="3280229" cy="4373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Прохождение первичного инструктажа на рабочем месте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20200909_094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59" y="2079276"/>
            <a:ext cx="5765800" cy="4324350"/>
          </a:xfrm>
          <a:prstGeom prst="rect">
            <a:avLst/>
          </a:prstGeom>
          <a:noFill/>
        </p:spPr>
      </p:pic>
      <p:pic>
        <p:nvPicPr>
          <p:cNvPr id="3075" name="Picture 3" descr="C:\Users\User\Desktop\20200909_075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2674" y="2137558"/>
            <a:ext cx="5367648" cy="4292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D342E2-ACCF-4795-ADEB-AC8EBC3C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Замечание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A85C96-40CC-4FE4-B33B-DBBF83DA5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Два  студента на больничном</a:t>
            </a:r>
          </a:p>
          <a:p>
            <a:r>
              <a:rPr lang="ru-RU" dirty="0" err="1" smtClean="0"/>
              <a:t>Кубенкулов</a:t>
            </a:r>
            <a:r>
              <a:rPr lang="ru-RU" dirty="0" smtClean="0"/>
              <a:t> </a:t>
            </a:r>
            <a:r>
              <a:rPr lang="ru-RU" dirty="0" err="1" smtClean="0"/>
              <a:t>Саясат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Жутанов</a:t>
            </a:r>
            <a:r>
              <a:rPr lang="ru-RU" dirty="0" smtClean="0"/>
              <a:t> </a:t>
            </a:r>
            <a:r>
              <a:rPr lang="ru-RU" dirty="0" err="1" smtClean="0"/>
              <a:t>Азат</a:t>
            </a:r>
            <a:r>
              <a:rPr lang="ru-RU" dirty="0" smtClean="0"/>
              <a:t>  </a:t>
            </a:r>
          </a:p>
          <a:p>
            <a:r>
              <a:rPr lang="ru-RU" dirty="0" smtClean="0"/>
              <a:t>Целом замечаний нет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72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821033-1D8F-4B50-9F93-29EB54E7D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764" y="2985571"/>
            <a:ext cx="9144000" cy="1743592"/>
          </a:xfrm>
        </p:spPr>
        <p:txBody>
          <a:bodyPr>
            <a:normAutofit fontScale="90000"/>
          </a:bodyPr>
          <a:lstStyle/>
          <a:p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Приобретение навыков по профилю специальности </a:t>
            </a:r>
            <a:r>
              <a:rPr lang="kk-KZ" dirty="0"/>
              <a:t/>
            </a:r>
            <a:br>
              <a:rPr lang="kk-KZ" dirty="0"/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301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группы0705000 «</a:t>
            </a:r>
            <a:r>
              <a:rPr lang="ru-RU" sz="2700" dirty="0" smtClean="0"/>
              <a:t>Подземная разработка месторождений полезных ископаемых»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Количество часов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360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.2020-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.2020г.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848AB64-7C08-41F9-8DC3-DFEF5B5FA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907757"/>
            <a:ext cx="9144000" cy="1655762"/>
          </a:xfrm>
        </p:spPr>
        <p:txBody>
          <a:bodyPr/>
          <a:lstStyle/>
          <a:p>
            <a:r>
              <a:rPr lang="ru-RU" dirty="0"/>
              <a:t>Мастер </a:t>
            </a:r>
            <a:r>
              <a:rPr lang="ru-RU" dirty="0" err="1" smtClean="0"/>
              <a:t>п</a:t>
            </a:r>
            <a:r>
              <a:rPr lang="ru-RU" dirty="0" smtClean="0"/>
              <a:t>/</a:t>
            </a:r>
            <a:r>
              <a:rPr lang="ru-RU" dirty="0" err="1" smtClean="0"/>
              <a:t>о:Жуменов</a:t>
            </a:r>
            <a:r>
              <a:rPr lang="ru-RU" dirty="0" smtClean="0"/>
              <a:t> Р.Р.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10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86" y="3000828"/>
            <a:ext cx="3947886" cy="10668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ВЫХОДЕ НА ПРАКТИКУ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ПРМПИ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20201106_164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116208" y="1402734"/>
            <a:ext cx="5991065" cy="4493299"/>
          </a:xfrm>
          <a:prstGeom prst="rect">
            <a:avLst/>
          </a:prstGeom>
          <a:noFill/>
        </p:spPr>
      </p:pic>
      <p:pic>
        <p:nvPicPr>
          <p:cNvPr id="1027" name="Picture 3" descr="C:\Users\User\Desktop\20201106_164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16208" y="1402734"/>
            <a:ext cx="5991065" cy="4493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9600" y="1306286"/>
            <a:ext cx="6604000" cy="4346252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Рабочая программа </a:t>
            </a:r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65288" y="1910204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69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Распределения по цехам</a:t>
            </a:r>
          </a:p>
          <a:p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ШМ 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студента </a:t>
            </a:r>
          </a:p>
          <a:p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ДНК 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студентов </a:t>
            </a:r>
          </a:p>
          <a:p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ШСЦ 4студен</a:t>
            </a:r>
          </a:p>
          <a:p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В ХГТВК 1 студент по состоянию здоровье </a:t>
            </a:r>
            <a:endParaRPr lang="en-US" sz="3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" y="304800"/>
          <a:ext cx="12191999" cy="7656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973"/>
                <a:gridCol w="1924458"/>
                <a:gridCol w="2926780"/>
                <a:gridCol w="4186788"/>
              </a:tblGrid>
              <a:tr h="430825">
                <a:tc>
                  <a:txBody>
                    <a:bodyPr/>
                    <a:lstStyle/>
                    <a:p>
                      <a:r>
                        <a:rPr lang="ru-RU" sz="1800" dirty="0"/>
                        <a:t>ЦЕХ</a:t>
                      </a:r>
                    </a:p>
                  </a:txBody>
                  <a:tcPr marL="95417" marR="9541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Участок</a:t>
                      </a:r>
                    </a:p>
                  </a:txBody>
                  <a:tcPr marL="95417" marR="9541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Профессия</a:t>
                      </a:r>
                    </a:p>
                  </a:txBody>
                  <a:tcPr marL="95417" marR="9541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Ф.И.О. студента</a:t>
                      </a:r>
                    </a:p>
                  </a:txBody>
                  <a:tcPr marL="95417" marR="9541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08757">
                <a:tc>
                  <a:txBody>
                    <a:bodyPr/>
                    <a:lstStyle/>
                    <a:p>
                      <a:r>
                        <a:rPr lang="ru-RU" dirty="0" smtClean="0"/>
                        <a:t>Шахта Молодежная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ТКШП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Трудоустройсва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Бахиткереев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Ердаулет</a:t>
                      </a:r>
                      <a:r>
                        <a:rPr lang="ru-RU" baseline="0" dirty="0" smtClean="0"/>
                        <a:t> </a:t>
                      </a:r>
                      <a:endParaRPr lang="ru-RU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err="1" smtClean="0"/>
                        <a:t>Огай</a:t>
                      </a:r>
                      <a:r>
                        <a:rPr lang="ru-RU" baseline="0" dirty="0" smtClean="0"/>
                        <a:t> Сергей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err="1" smtClean="0"/>
                        <a:t>Орманов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Ермухан</a:t>
                      </a:r>
                      <a:endParaRPr lang="ru-RU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err="1" smtClean="0"/>
                        <a:t>Кубенкулов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Саясат</a:t>
                      </a:r>
                      <a:endParaRPr lang="ru-RU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Амангалиев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Аймурат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err="1" smtClean="0"/>
                        <a:t>Алмагамбетов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Констатин</a:t>
                      </a:r>
                      <a:r>
                        <a:rPr lang="ru-RU" baseline="0" dirty="0" smtClean="0"/>
                        <a:t> 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Слевенко</a:t>
                      </a:r>
                      <a:r>
                        <a:rPr lang="ru-RU" dirty="0" smtClean="0"/>
                        <a:t> Сергей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08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Шахта Молодежная</a:t>
                      </a:r>
                      <a:r>
                        <a:rPr lang="ru-RU" baseline="0" dirty="0" smtClean="0"/>
                        <a:t>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Упор-3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Трудоустройсва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Гибнер</a:t>
                      </a:r>
                      <a:r>
                        <a:rPr lang="ru-RU" dirty="0" smtClean="0"/>
                        <a:t>  Артем</a:t>
                      </a:r>
                      <a:r>
                        <a:rPr lang="ru-RU" baseline="0" dirty="0" smtClean="0"/>
                        <a:t> 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Ертаев</a:t>
                      </a:r>
                      <a:r>
                        <a:rPr lang="ru-RU" dirty="0" smtClean="0"/>
                        <a:t>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Серикболсын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00178">
                <a:tc>
                  <a:txBody>
                    <a:bodyPr/>
                    <a:lstStyle/>
                    <a:p>
                      <a:r>
                        <a:rPr lang="ru-RU" dirty="0" smtClean="0"/>
                        <a:t>ШСЦ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УГКР-4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Уч</a:t>
                      </a:r>
                      <a:r>
                        <a:rPr lang="ru-RU" baseline="0" dirty="0" smtClean="0"/>
                        <a:t> Горнорабочего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Лаур</a:t>
                      </a:r>
                      <a:r>
                        <a:rPr lang="ru-RU" dirty="0" smtClean="0"/>
                        <a:t> Богдан </a:t>
                      </a:r>
                    </a:p>
                    <a:p>
                      <a:r>
                        <a:rPr lang="ru-RU" dirty="0" err="1" smtClean="0"/>
                        <a:t>Дрижак</a:t>
                      </a:r>
                      <a:r>
                        <a:rPr lang="ru-RU" dirty="0" smtClean="0"/>
                        <a:t> Алексей </a:t>
                      </a:r>
                    </a:p>
                    <a:p>
                      <a:r>
                        <a:rPr lang="ru-RU" dirty="0" smtClean="0"/>
                        <a:t>Берлин Никита </a:t>
                      </a:r>
                    </a:p>
                    <a:p>
                      <a:r>
                        <a:rPr lang="ru-RU" dirty="0" err="1" smtClean="0"/>
                        <a:t>Урынгали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Алтынбек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81385">
                <a:tc>
                  <a:txBody>
                    <a:bodyPr/>
                    <a:lstStyle/>
                    <a:p>
                      <a:r>
                        <a:rPr lang="ru-RU" dirty="0" smtClean="0"/>
                        <a:t>ДНК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Пор-3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Уч</a:t>
                      </a:r>
                      <a:r>
                        <a:rPr lang="ru-RU" dirty="0" smtClean="0"/>
                        <a:t> Горнорабочего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Галимов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Эдуарт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Калиновский Александр </a:t>
                      </a:r>
                    </a:p>
                    <a:p>
                      <a:r>
                        <a:rPr lang="ru-RU" baseline="0" dirty="0" err="1" smtClean="0"/>
                        <a:t>Дурягин</a:t>
                      </a:r>
                      <a:r>
                        <a:rPr lang="ru-RU" baseline="0" dirty="0" smtClean="0"/>
                        <a:t> Андрей 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23298">
                <a:tc>
                  <a:txBody>
                    <a:bodyPr/>
                    <a:lstStyle/>
                    <a:p>
                      <a:r>
                        <a:rPr lang="ru-RU" dirty="0" smtClean="0"/>
                        <a:t>ДНК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ДТРиОМ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Уч</a:t>
                      </a:r>
                      <a:r>
                        <a:rPr lang="ru-RU" dirty="0" smtClean="0"/>
                        <a:t> Доставщика крепежных материалов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Сабыржанов</a:t>
                      </a:r>
                      <a:r>
                        <a:rPr lang="ru-RU" baseline="0" dirty="0" smtClean="0"/>
                        <a:t> Улан</a:t>
                      </a:r>
                    </a:p>
                    <a:p>
                      <a:r>
                        <a:rPr lang="ru-RU" baseline="0" dirty="0" err="1" smtClean="0"/>
                        <a:t>Орысбай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Бекбаул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Рамазан Сырым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3" y="25400"/>
          <a:ext cx="12052455" cy="4976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491"/>
                <a:gridCol w="2410491"/>
                <a:gridCol w="2410491"/>
                <a:gridCol w="2410491"/>
                <a:gridCol w="2410491"/>
              </a:tblGrid>
              <a:tr h="1749020">
                <a:tc>
                  <a:txBody>
                    <a:bodyPr/>
                    <a:lstStyle/>
                    <a:p>
                      <a:r>
                        <a:rPr lang="ru-RU" dirty="0" smtClean="0"/>
                        <a:t>цех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Участок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Професия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Наставник</a:t>
                      </a:r>
                      <a:endParaRPr lang="ru-RU" dirty="0"/>
                    </a:p>
                  </a:txBody>
                  <a:tcPr/>
                </a:tc>
              </a:tr>
              <a:tr h="705958">
                <a:tc>
                  <a:txBody>
                    <a:bodyPr/>
                    <a:lstStyle/>
                    <a:p>
                      <a:r>
                        <a:rPr lang="ru-RU" dirty="0" smtClean="0"/>
                        <a:t>ДНК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Упор-4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Уч</a:t>
                      </a:r>
                      <a:r>
                        <a:rPr lang="ru-RU" dirty="0" smtClean="0"/>
                        <a:t> Горнорабочего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Жутанов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Азат</a:t>
                      </a:r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1280">
                <a:tc>
                  <a:txBody>
                    <a:bodyPr/>
                    <a:lstStyle/>
                    <a:p>
                      <a:r>
                        <a:rPr lang="ru-RU" dirty="0" smtClean="0"/>
                        <a:t>  ДНК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Упор-1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Уч</a:t>
                      </a:r>
                      <a:r>
                        <a:rPr lang="ru-RU" dirty="0" smtClean="0"/>
                        <a:t> Горнорабочего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Болат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Азамат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Валиулин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Жаксылык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err="1" smtClean="0"/>
                        <a:t>Алпысбай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Айдын</a:t>
                      </a:r>
                      <a:r>
                        <a:rPr lang="ru-RU" baseline="0" dirty="0" smtClean="0"/>
                        <a:t> (Армия )</a:t>
                      </a:r>
                    </a:p>
                    <a:p>
                      <a:r>
                        <a:rPr lang="ru-RU" baseline="0" dirty="0" err="1" smtClean="0"/>
                        <a:t>Калжанов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Бахытбек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(Армия)</a:t>
                      </a:r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7039" t="15100" r="37306" b="19373"/>
          <a:stretch>
            <a:fillRect/>
          </a:stretch>
        </p:blipFill>
        <p:spPr bwMode="auto">
          <a:xfrm>
            <a:off x="1" y="116632"/>
            <a:ext cx="6096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307" t="13120" r="33618" b="4561"/>
          <a:stretch>
            <a:fillRect/>
          </a:stretch>
        </p:blipFill>
        <p:spPr bwMode="auto">
          <a:xfrm>
            <a:off x="6294202" y="0"/>
            <a:ext cx="589779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780" t="9760" r="32673" b="8761"/>
          <a:stretch>
            <a:fillRect/>
          </a:stretch>
        </p:blipFill>
        <p:spPr bwMode="auto">
          <a:xfrm>
            <a:off x="1103446" y="332657"/>
            <a:ext cx="2784309" cy="28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2990" t="13881" r="32518" b="10000"/>
          <a:stretch>
            <a:fillRect/>
          </a:stretch>
        </p:blipFill>
        <p:spPr bwMode="auto">
          <a:xfrm>
            <a:off x="4655840" y="404664"/>
            <a:ext cx="2880320" cy="268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32990" t="15560" r="32990" b="10000"/>
          <a:stretch>
            <a:fillRect/>
          </a:stretch>
        </p:blipFill>
        <p:spPr bwMode="auto">
          <a:xfrm>
            <a:off x="8112224" y="404663"/>
            <a:ext cx="2844187" cy="262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32518" t="13881" r="32518" b="4641"/>
          <a:stretch>
            <a:fillRect/>
          </a:stretch>
        </p:blipFill>
        <p:spPr bwMode="auto">
          <a:xfrm>
            <a:off x="1103446" y="3645025"/>
            <a:ext cx="2784309" cy="273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l="32518" t="17240" r="32518" b="10000"/>
          <a:stretch>
            <a:fillRect/>
          </a:stretch>
        </p:blipFill>
        <p:spPr bwMode="auto">
          <a:xfrm>
            <a:off x="4463819" y="3284984"/>
            <a:ext cx="341376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 l="33547" t="12600" r="32906" b="6761"/>
          <a:stretch>
            <a:fillRect/>
          </a:stretch>
        </p:blipFill>
        <p:spPr bwMode="auto">
          <a:xfrm>
            <a:off x="8215560" y="3212977"/>
            <a:ext cx="3065017" cy="31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818</TotalTime>
  <Words>181</Words>
  <Application>Microsoft Office PowerPoint</Application>
  <PresentationFormat>Произвольный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Слайд 1</vt:lpstr>
      <vt:lpstr>Приобретение навыков по профилю специальности  301 группы0705000 «Подземная разработка месторождений полезных ископаемых»    Количество часов 360   период 26.10.2020-31.12.2020г.   </vt:lpstr>
      <vt:lpstr>ПРИКАЗ О ВЫХОДЕ НА ПРАКТИКУ ГРУППЫ №301 ПРМПИ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Утвержденный план график</vt:lpstr>
      <vt:lpstr>Выполняют бурения шпуров на 135 горизонте  </vt:lpstr>
      <vt:lpstr>Прохождение первичного инструктажа на рабочем месте </vt:lpstr>
      <vt:lpstr>Замечание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ПРИКАЗ О ВЫХОДЕ НА ПРАКТИКУ</dc:title>
  <dc:creator>Professional</dc:creator>
  <cp:lastModifiedBy>User</cp:lastModifiedBy>
  <cp:revision>44</cp:revision>
  <dcterms:created xsi:type="dcterms:W3CDTF">2020-09-25T03:43:11Z</dcterms:created>
  <dcterms:modified xsi:type="dcterms:W3CDTF">2021-05-26T09:23:26Z</dcterms:modified>
</cp:coreProperties>
</file>