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6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Отчет по </a:t>
            </a:r>
            <a:r>
              <a:rPr lang="ru-RU" b="1" dirty="0" smtClean="0">
                <a:solidFill>
                  <a:srgbClr val="C00000"/>
                </a:solidFill>
              </a:rPr>
              <a:t>практике и квалификационному экзамену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Группы </a:t>
            </a:r>
            <a:r>
              <a:rPr lang="ru-RU" sz="3200" b="1" i="1" dirty="0" smtClean="0">
                <a:solidFill>
                  <a:srgbClr val="0070C0"/>
                </a:solidFill>
              </a:rPr>
              <a:t>401 </a:t>
            </a:r>
            <a:r>
              <a:rPr lang="ru-RU" sz="3200" b="1" i="1" dirty="0" smtClean="0">
                <a:solidFill>
                  <a:srgbClr val="0070C0"/>
                </a:solidFill>
              </a:rPr>
              <a:t>ПРМПИ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п</a:t>
            </a:r>
            <a:r>
              <a:rPr lang="ru-RU" sz="3200" b="1" i="1" dirty="0" smtClean="0">
                <a:solidFill>
                  <a:srgbClr val="0070C0"/>
                </a:solidFill>
              </a:rPr>
              <a:t>о специальности 0705000 «Подземная разработка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месторождений </a:t>
            </a:r>
            <a:r>
              <a:rPr lang="ru-RU" sz="3200" b="1" i="1" dirty="0" smtClean="0">
                <a:solidFill>
                  <a:srgbClr val="0070C0"/>
                </a:solidFill>
              </a:rPr>
              <a:t>полезных </a:t>
            </a:r>
            <a:r>
              <a:rPr lang="ru-RU" sz="3200" b="1" i="1" dirty="0" smtClean="0">
                <a:solidFill>
                  <a:srgbClr val="0070C0"/>
                </a:solidFill>
              </a:rPr>
              <a:t>ископаемых»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Мастер </a:t>
            </a:r>
            <a:r>
              <a:rPr lang="ru-RU" b="1" i="1" dirty="0" err="1" smtClean="0">
                <a:solidFill>
                  <a:srgbClr val="C00000"/>
                </a:solidFill>
              </a:rPr>
              <a:t>п</a:t>
            </a:r>
            <a:r>
              <a:rPr lang="ru-RU" b="1" i="1" dirty="0" smtClean="0">
                <a:solidFill>
                  <a:srgbClr val="C00000"/>
                </a:solidFill>
              </a:rPr>
              <a:t>/о </a:t>
            </a:r>
            <a:r>
              <a:rPr lang="ru-RU" b="1" i="1" dirty="0" err="1" smtClean="0">
                <a:solidFill>
                  <a:srgbClr val="C00000"/>
                </a:solidFill>
              </a:rPr>
              <a:t>Жуменов</a:t>
            </a:r>
            <a:r>
              <a:rPr lang="ru-RU" b="1" i="1" dirty="0" smtClean="0">
                <a:solidFill>
                  <a:srgbClr val="C00000"/>
                </a:solidFill>
              </a:rPr>
              <a:t> Р.Р.</a:t>
            </a:r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79"/>
            <a:ext cx="5000660" cy="500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3836" y="1241214"/>
            <a:ext cx="4214866" cy="316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366" y="5000636"/>
            <a:ext cx="4157634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Были проверены дневники и отчеты по </a:t>
            </a:r>
            <a:r>
              <a:rPr lang="ru-RU" sz="2400" b="1" i="1" dirty="0" smtClean="0">
                <a:solidFill>
                  <a:srgbClr val="002060"/>
                </a:solidFill>
              </a:rPr>
              <a:t>практике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студентов гр.№401. Замечаний нет.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Итоги квалификационного </a:t>
            </a:r>
            <a:r>
              <a:rPr lang="ru-RU" sz="2800" b="1" i="1" dirty="0" smtClean="0">
                <a:solidFill>
                  <a:srgbClr val="FFC000"/>
                </a:solidFill>
              </a:rPr>
              <a:t>экзамена </a:t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r>
              <a:rPr lang="ru-RU" sz="2800" b="1" i="1" dirty="0" smtClean="0">
                <a:solidFill>
                  <a:srgbClr val="FFC000"/>
                </a:solidFill>
              </a:rPr>
              <a:t>гр. </a:t>
            </a:r>
            <a:r>
              <a:rPr lang="ru-RU" sz="2800" b="1" i="1" dirty="0" smtClean="0">
                <a:solidFill>
                  <a:srgbClr val="FFC000"/>
                </a:solidFill>
              </a:rPr>
              <a:t>401 Подземная разработка месторождений </a:t>
            </a:r>
            <a:r>
              <a:rPr lang="ru-RU" sz="2800" b="1" i="1" dirty="0" smtClean="0">
                <a:solidFill>
                  <a:srgbClr val="FFC000"/>
                </a:solidFill>
              </a:rPr>
              <a:t>полезных </a:t>
            </a:r>
            <a:r>
              <a:rPr lang="ru-RU" sz="2800" b="1" i="1" dirty="0" smtClean="0">
                <a:solidFill>
                  <a:srgbClr val="FFC000"/>
                </a:solidFill>
              </a:rPr>
              <a:t>ископаемых 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86256"/>
            <a:ext cx="4186238" cy="9286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Время проведения - </a:t>
            </a:r>
            <a:r>
              <a:rPr lang="ru-RU" sz="2000" b="1" dirty="0" smtClean="0">
                <a:solidFill>
                  <a:srgbClr val="002060"/>
                </a:solidFill>
              </a:rPr>
              <a:t>3.11.2020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Место проведения – </a:t>
            </a:r>
            <a:r>
              <a:rPr lang="ru-RU" sz="2000" b="1" dirty="0" smtClean="0">
                <a:solidFill>
                  <a:srgbClr val="002060"/>
                </a:solidFill>
              </a:rPr>
              <a:t>ХГТВК лаборатория №101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Кол-во уч-ся – </a:t>
            </a:r>
            <a:r>
              <a:rPr lang="ru-RU" sz="2000" b="1" dirty="0" smtClean="0">
                <a:solidFill>
                  <a:srgbClr val="002060"/>
                </a:solidFill>
              </a:rPr>
              <a:t>24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Дом\Documents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7603"/>
          <a:stretch>
            <a:fillRect/>
          </a:stretch>
        </p:blipFill>
        <p:spPr bwMode="auto">
          <a:xfrm>
            <a:off x="1142976" y="1928802"/>
            <a:ext cx="3286148" cy="474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Комиссия квалификационного экзамена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643470"/>
          </a:xfrm>
        </p:spPr>
        <p:txBody>
          <a:bodyPr>
            <a:normAutofit/>
          </a:bodyPr>
          <a:lstStyle/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Утаев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Арынгазы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Кабылбаевич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горный инженер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«Молодежная» - председатель комиссии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>
                <a:srgbClr val="002060"/>
              </a:buClr>
              <a:buFont typeface="Georgia"/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Биржанов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Марал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Консултанович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зам.директора по УПР </a:t>
            </a:r>
          </a:p>
          <a:p>
            <a:pPr marL="624078" indent="-514350">
              <a:buClr>
                <a:srgbClr val="002060"/>
              </a:buClr>
              <a:buFont typeface="Georgia"/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Сатмуханбетова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Акмарал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Бексултановна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зав.отделением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Бекетова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Раушан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Айтжановна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старший мастер колледжа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Койшибаева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Самал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Адильжановна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преподаватель спец дисциплин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Айтжанова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Сандыгуль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Рахимгалиева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спец дисциплин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Clr>
                <a:srgbClr val="002060"/>
              </a:buClr>
              <a:buAutoNum type="arabicPeriod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Жуменов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Русланович – мастер ПО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9636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Экзаменационные билеты по специальности </a:t>
            </a:r>
            <a:r>
              <a:rPr lang="ru-RU" sz="2400" b="1" dirty="0" smtClean="0"/>
              <a:t>0705000 ПРМПИ квалификация «Горнорабочий» 2 разряда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0460" y="2194755"/>
            <a:ext cx="5103707" cy="382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763" y="1556792"/>
            <a:ext cx="51372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5000660" cy="56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4331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Итоги 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валификационного </a:t>
            </a:r>
            <a:r>
              <a:rPr lang="ru-RU" b="1" dirty="0" smtClean="0">
                <a:solidFill>
                  <a:srgbClr val="002060"/>
                </a:solidFill>
              </a:rPr>
              <a:t>экзамена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«5»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- 3 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студентов </a:t>
            </a:r>
            <a:b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«4»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- 13 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студентов  </a:t>
            </a:r>
            <a:b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«3»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- 8 </a:t>
            </a:r>
            <a:r>
              <a:rPr lang="ru-RU" sz="4000" b="1" i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студентов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35769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Усп</a:t>
            </a:r>
            <a:r>
              <a:rPr lang="ru-RU" sz="4000" b="1" dirty="0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.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– 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100%</a:t>
            </a:r>
          </a:p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Кач.зн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. – 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67%</a:t>
            </a:r>
          </a:p>
          <a:p>
            <a:pPr algn="r"/>
            <a:r>
              <a:rPr lang="ru-RU" sz="4000" b="1" dirty="0" err="1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Кач.усп</a:t>
            </a:r>
            <a:r>
              <a:rPr lang="ru-RU" sz="4000" b="1" dirty="0" smtClean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. </a:t>
            </a:r>
            <a:r>
              <a:rPr lang="ru-RU" sz="40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59%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</TotalTime>
  <Words>154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Отчет по практике и квалификационному экзамену </vt:lpstr>
      <vt:lpstr>Были проверены дневники и отчеты по практике студентов гр.№401. Замечаний нет.</vt:lpstr>
      <vt:lpstr>Итоги квалификационного экзамена  гр. 401 Подземная разработка месторождений полезных ископаемых </vt:lpstr>
      <vt:lpstr>Комиссия квалификационного экзамена</vt:lpstr>
      <vt:lpstr>Экзаменационные билеты по специальности 0705000 ПРМПИ квалификация «Горнорабочий» 2 разряда</vt:lpstr>
      <vt:lpstr>Слайд 6</vt:lpstr>
      <vt:lpstr>Итоги квалификационного экзамена 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</dc:title>
  <dc:creator>Russik</dc:creator>
  <cp:lastModifiedBy>User</cp:lastModifiedBy>
  <cp:revision>19</cp:revision>
  <dcterms:modified xsi:type="dcterms:W3CDTF">2020-11-09T04:28:01Z</dcterms:modified>
</cp:coreProperties>
</file>