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27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Отчет по практике и квалификационному экзамену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Группы </a:t>
            </a:r>
            <a:r>
              <a:rPr lang="ru-RU" b="1" i="1" dirty="0" smtClean="0">
                <a:solidFill>
                  <a:srgbClr val="0070C0"/>
                </a:solidFill>
              </a:rPr>
              <a:t>301(2)</a:t>
            </a:r>
            <a:r>
              <a:rPr lang="ru-RU" sz="3200" b="1" i="1" dirty="0" smtClean="0">
                <a:solidFill>
                  <a:srgbClr val="0070C0"/>
                </a:solidFill>
              </a:rPr>
              <a:t> ПРМПИ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по специальности 0705000 «Подземная разработка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месторождений полезных ископаемых»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Мастер </a:t>
            </a:r>
            <a:r>
              <a:rPr lang="ru-RU" b="1" i="1" dirty="0" err="1" smtClean="0">
                <a:solidFill>
                  <a:srgbClr val="C00000"/>
                </a:solidFill>
              </a:rPr>
              <a:t>п</a:t>
            </a:r>
            <a:r>
              <a:rPr lang="ru-RU" b="1" i="1" dirty="0" smtClean="0">
                <a:solidFill>
                  <a:srgbClr val="C00000"/>
                </a:solidFill>
              </a:rPr>
              <a:t>/о </a:t>
            </a:r>
            <a:r>
              <a:rPr lang="ru-RU" b="1" i="1" dirty="0" err="1" smtClean="0">
                <a:solidFill>
                  <a:srgbClr val="C00000"/>
                </a:solidFill>
              </a:rPr>
              <a:t>Жуменов</a:t>
            </a:r>
            <a:r>
              <a:rPr lang="ru-RU" b="1" i="1" dirty="0" smtClean="0">
                <a:solidFill>
                  <a:srgbClr val="C00000"/>
                </a:solidFill>
              </a:rPr>
              <a:t> Р.Р.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301(2) ПРМПИ присвоили квалификацию Горнорабочий 2-3 разряда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79"/>
            <a:ext cx="5000660" cy="500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73836" y="1241214"/>
            <a:ext cx="4214866" cy="316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366" y="5000636"/>
            <a:ext cx="4157634" cy="142876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Были проверены дневники и отчеты по практике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студентов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гр.№</a:t>
            </a:r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ru-RU" sz="2400" b="1" i="1" dirty="0" smtClean="0">
                <a:solidFill>
                  <a:srgbClr val="002060"/>
                </a:solidFill>
              </a:rPr>
              <a:t>01</a:t>
            </a:r>
            <a:r>
              <a:rPr lang="en-US" sz="2400" b="1" i="1" dirty="0" smtClean="0">
                <a:solidFill>
                  <a:srgbClr val="002060"/>
                </a:solidFill>
              </a:rPr>
              <a:t>(2)</a:t>
            </a:r>
            <a:r>
              <a:rPr lang="ru-RU" sz="2400" b="1" i="1" dirty="0" smtClean="0">
                <a:solidFill>
                  <a:srgbClr val="002060"/>
                </a:solidFill>
              </a:rPr>
              <a:t>. Замечаний нет.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Итоги квалификационного экзамена </a:t>
            </a:r>
            <a:br>
              <a:rPr lang="ru-RU" sz="2800" b="1" i="1" dirty="0" smtClean="0">
                <a:solidFill>
                  <a:srgbClr val="FFC000"/>
                </a:solidFill>
              </a:rPr>
            </a:br>
            <a:r>
              <a:rPr lang="ru-RU" sz="2800" b="1" i="1" dirty="0" smtClean="0">
                <a:solidFill>
                  <a:srgbClr val="FFC000"/>
                </a:solidFill>
              </a:rPr>
              <a:t>гр. 401 Подземная разработка месторождений полезных ископаемых 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286256"/>
            <a:ext cx="4186238" cy="9286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Время проведения – </a:t>
            </a:r>
            <a:r>
              <a:rPr lang="ru-RU" sz="2000" b="1" dirty="0" smtClean="0">
                <a:solidFill>
                  <a:srgbClr val="002060"/>
                </a:solidFill>
              </a:rPr>
              <a:t>27.01.2021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Место проведения – </a:t>
            </a:r>
            <a:r>
              <a:rPr lang="ru-RU" sz="2000" b="1" dirty="0" smtClean="0">
                <a:solidFill>
                  <a:srgbClr val="002060"/>
                </a:solidFill>
              </a:rPr>
              <a:t>ХГТВК лаборатория №103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Кол-во уч-ся – </a:t>
            </a:r>
            <a:r>
              <a:rPr lang="ru-RU" sz="2000" b="1" dirty="0" smtClean="0">
                <a:solidFill>
                  <a:srgbClr val="002060"/>
                </a:solidFill>
              </a:rPr>
              <a:t>23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Дом\Documents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603"/>
          <a:stretch>
            <a:fillRect/>
          </a:stretch>
        </p:blipFill>
        <p:spPr bwMode="auto">
          <a:xfrm>
            <a:off x="1142976" y="1928802"/>
            <a:ext cx="3286148" cy="474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Комиссия квалификационного экзамена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58246" cy="4643470"/>
          </a:xfrm>
        </p:spPr>
        <p:txBody>
          <a:bodyPr>
            <a:normAutofit/>
          </a:bodyPr>
          <a:lstStyle/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Утаев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Арынгазы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Кабылбаевич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горный инженер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«Молодежная» - председатель комиссии</a:t>
            </a:r>
          </a:p>
          <a:p>
            <a:pPr marL="624078" indent="-514350">
              <a:buClr>
                <a:srgbClr val="002060"/>
              </a:buClr>
              <a:buFont typeface="Georgia"/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Биржанов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Марал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Консултанович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зам.директора по УПР </a:t>
            </a:r>
          </a:p>
          <a:p>
            <a:pPr marL="624078" indent="-514350">
              <a:buClr>
                <a:srgbClr val="002060"/>
              </a:buClr>
              <a:buFont typeface="Georgia"/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Сатмуханбетова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Акмарал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Бексултановна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зав.отделением </a:t>
            </a:r>
          </a:p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Бекетова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Раушан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Айтжановна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старший мастер колледжа </a:t>
            </a:r>
          </a:p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Койшибаева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Самал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Адильжановна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преподаватель спец дисциплин </a:t>
            </a:r>
          </a:p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Айтжанова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Сандыгуль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Рахимгалиева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преподаватель спец дисциплин </a:t>
            </a:r>
          </a:p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Жуменов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Рустем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Русланович – мастер ПО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9636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Экзаменационные билеты по специальности 0705000 ПРМПИ квалификация «Горнорабочий» 2го и 3го разряда</a:t>
            </a:r>
            <a:endParaRPr lang="ru-RU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30460" y="2194755"/>
            <a:ext cx="5103707" cy="382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19" y="1785926"/>
            <a:ext cx="524022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6f263996-99ef-49a0-8524-bc908b400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3143272" cy="2357454"/>
          </a:xfrm>
          <a:prstGeom prst="rect">
            <a:avLst/>
          </a:prstGeom>
          <a:noFill/>
        </p:spPr>
      </p:pic>
      <p:pic>
        <p:nvPicPr>
          <p:cNvPr id="3076" name="Picture 4" descr="C:\Users\User\Downloads\00000741-b6ad-4970-b0fd-b3db2c14f4c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85860"/>
            <a:ext cx="5000625" cy="4035043"/>
          </a:xfrm>
          <a:prstGeom prst="rect">
            <a:avLst/>
          </a:prstGeom>
          <a:noFill/>
        </p:spPr>
      </p:pic>
      <p:pic>
        <p:nvPicPr>
          <p:cNvPr id="3077" name="Picture 5" descr="C:\Users\User\Downloads\a39b4202-dd38-478c-948c-73fa8454831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1455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Итоги квалификационного экзамена 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3116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«5»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-  студентов </a:t>
            </a:r>
            <a:b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«4»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- 7 студентов  </a:t>
            </a:r>
            <a:b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«3»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- 6 студентов</a:t>
            </a:r>
          </a:p>
          <a:p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«</a:t>
            </a:r>
            <a:r>
              <a:rPr lang="ru-RU" sz="4000" b="1" i="1" dirty="0" err="1" smtClean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Перездача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» 8 студентов 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35769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err="1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Усп</a:t>
            </a:r>
            <a:r>
              <a:rPr lang="ru-RU" sz="4000" b="1" dirty="0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.</a:t>
            </a:r>
            <a:r>
              <a:rPr lang="ru-RU" sz="40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– </a:t>
            </a:r>
            <a:r>
              <a:rPr lang="ru-RU" sz="4000" b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52%</a:t>
            </a:r>
          </a:p>
          <a:p>
            <a:pPr algn="r"/>
            <a:r>
              <a:rPr lang="ru-RU" sz="4000" b="1" dirty="0" err="1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Кач.зн</a:t>
            </a:r>
            <a:r>
              <a:rPr lang="ru-RU" sz="40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. – </a:t>
            </a:r>
            <a:r>
              <a:rPr lang="ru-RU" sz="4000" b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28%</a:t>
            </a:r>
          </a:p>
          <a:p>
            <a:pPr algn="r"/>
            <a:r>
              <a:rPr lang="ru-RU" sz="4000" b="1" dirty="0" err="1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Кач.усп</a:t>
            </a:r>
            <a:r>
              <a:rPr lang="ru-RU" sz="4000" b="1" dirty="0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. </a:t>
            </a:r>
            <a:r>
              <a:rPr lang="ru-RU" sz="40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-</a:t>
            </a:r>
            <a:r>
              <a:rPr lang="ru-RU" sz="4000" b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22%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 переезда </a:t>
            </a:r>
            <a:r>
              <a:rPr lang="ru-RU" dirty="0" err="1" smtClean="0"/>
              <a:t>ционого</a:t>
            </a:r>
            <a:r>
              <a:rPr lang="ru-RU" dirty="0" smtClean="0"/>
              <a:t> </a:t>
            </a:r>
            <a:r>
              <a:rPr lang="ru-RU" dirty="0" err="1" smtClean="0"/>
              <a:t>кваливикатционого</a:t>
            </a:r>
            <a:r>
              <a:rPr lang="ru-RU" dirty="0" smtClean="0"/>
              <a:t>  экзамена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«5»  -   Студентов</a:t>
            </a:r>
          </a:p>
          <a:p>
            <a:r>
              <a:rPr lang="ru-RU" dirty="0" smtClean="0"/>
              <a:t>«4» 8 студентов </a:t>
            </a:r>
          </a:p>
          <a:p>
            <a:r>
              <a:rPr lang="ru-RU" dirty="0" smtClean="0"/>
              <a:t>«3» 13 студентов </a:t>
            </a:r>
          </a:p>
          <a:p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Усп</a:t>
            </a:r>
            <a:r>
              <a:rPr lang="ru-RU" dirty="0" smtClean="0"/>
              <a:t> 82%</a:t>
            </a:r>
          </a:p>
          <a:p>
            <a:pPr algn="r">
              <a:buNone/>
            </a:pPr>
            <a:r>
              <a:rPr lang="ru-RU" dirty="0" err="1" smtClean="0"/>
              <a:t>Кач.зн</a:t>
            </a:r>
            <a:r>
              <a:rPr lang="ru-RU" dirty="0" smtClean="0"/>
              <a:t> 36%</a:t>
            </a:r>
          </a:p>
          <a:p>
            <a:pPr algn="r">
              <a:buNone/>
            </a:pPr>
            <a:r>
              <a:rPr lang="ru-RU" dirty="0" err="1" smtClean="0"/>
              <a:t>Кач.усп</a:t>
            </a:r>
            <a:r>
              <a:rPr lang="ru-RU" dirty="0" smtClean="0"/>
              <a:t> 26%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196</Words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Отчет по практике и квалификационному экзамену </vt:lpstr>
      <vt:lpstr>Были проверены дневники и отчеты по практике студентов гр.№301(2). Замечаний нет.</vt:lpstr>
      <vt:lpstr>Итоги квалификационного экзамена  гр. 401 Подземная разработка месторождений полезных ископаемых </vt:lpstr>
      <vt:lpstr>Комиссия квалификационного экзамена</vt:lpstr>
      <vt:lpstr>Экзаменационные билеты по специальности 0705000 ПРМПИ квалификация «Горнорабочий» 2го и 3го разряда</vt:lpstr>
      <vt:lpstr>Слайд 6</vt:lpstr>
      <vt:lpstr>Слайд 7</vt:lpstr>
      <vt:lpstr>Итоги квалификационного экзамена   </vt:lpstr>
      <vt:lpstr>Итог переезда ционого кваливикатционого  экзамена </vt:lpstr>
      <vt:lpstr>301(2) ПРМПИ присвоили квалификацию Горнорабочий 2-3 разряда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практике и квалификационному экзамену</dc:title>
  <dc:creator>User</dc:creator>
  <cp:lastModifiedBy>User</cp:lastModifiedBy>
  <cp:revision>11</cp:revision>
  <dcterms:created xsi:type="dcterms:W3CDTF">2021-01-28T02:39:21Z</dcterms:created>
  <dcterms:modified xsi:type="dcterms:W3CDTF">2021-02-03T09:19:31Z</dcterms:modified>
</cp:coreProperties>
</file>