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0" r:id="rId4"/>
    <p:sldId id="281" r:id="rId5"/>
    <p:sldId id="291" r:id="rId6"/>
    <p:sldId id="284" r:id="rId7"/>
    <p:sldId id="285" r:id="rId8"/>
    <p:sldId id="286" r:id="rId9"/>
    <p:sldId id="287" r:id="rId10"/>
    <p:sldId id="288" r:id="rId11"/>
    <p:sldId id="289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00" autoAdjust="0"/>
  </p:normalViewPr>
  <p:slideViewPr>
    <p:cSldViewPr>
      <p:cViewPr varScale="1">
        <p:scale>
          <a:sx n="70" d="100"/>
          <a:sy n="70" d="100"/>
        </p:scale>
        <p:origin x="-8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599"/>
            <a:ext cx="7772400" cy="1295401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по итогу практики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по профилю специальности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(технологическая)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676400"/>
            <a:ext cx="77724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Специальность: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0707000 – «Техническое обслуживание и ремонт горного электромеханического оборудования»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3528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402 ГЭМО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часов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257800"/>
            <a:ext cx="418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Куратор группы: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Амангалиева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А.Е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 П/О: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Калимжанов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БМР\Desktop\Амангелды\Практика 2020-2021\c177fcc7-6b27-4ff0-b075-ea9eaac52d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38100"/>
            <a:ext cx="9093200" cy="681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БМР\Desktop\Амангелды\Практика 2020-2021\ee8ce1f6-41f3-49de-88ba-f44a990d93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итогам экзамена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Присвоили квалификацию –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0707062 «Электрослесарь дежурный по ремонту оборудования» -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разряда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Получили оценку: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студента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Айт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қали А, Қожамұрат Ж, Тулегенов 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12 студентов,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10 студентов.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9604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 прохождения практики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1000" y="1905000"/>
            <a:ext cx="80772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02 сентября по 28 октября 2020 года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5532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304800"/>
            <a:ext cx="469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группы по распределению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Приказ о создании квалификационной комиссии на 04.11.2020г.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БМР\Desktop\a7751340-60a5-4e2a-bde1-12dfce457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167941" cy="510540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45639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5476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Экзаменационная  комиссия в составе: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Агниязов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Айбек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Ергалиевич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менеджер по надзору за эксплуатацией и обеспечением ремонта оборудования РЦ №3, ДГОК – председатель комиссии;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Абдеев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Алик Маратович – член комиссии – инженер ОДГ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Хромтауского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УЭС ТОО «Энергосистема»;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Биржанов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М.К. – член комиссии – зам.директор по УПР;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Бекетова Р.А.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член комиссии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старший мастер;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Биржанова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С.А.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член комиссии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зав.отделения;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Мукашева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Г.Ж.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 комиссии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преподаватель СД;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Карагулов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член комиссии – преподаватель СД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Калимжанов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член комиссии – преподаватель СД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Жайылхан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М.Б.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член комиссии – преподаватель СД;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БМР\Desktop\Амангелды\Практика 2020-2021\2776df83-00ea-4c93-8033-612691453f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БМР\Desktop\Амангелды\Практика 2020-2021\9a7683fa-88f6-4c0e-bf2e-13d3857fa3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08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БМР\Desktop\Амангелды\Практика 2020-2021\8c728cf0-91e8-4b14-926b-15596f5ba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БМР\Desktop\Амангелды\Практика 2020-2021\47cc47d8-4641-4d88-99c4-29cbe12ee6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582</TotalTime>
  <Words>120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Отчет  по итогу практики по профилю специальности (технологическая)</vt:lpstr>
      <vt:lpstr>Период прохождения практики </vt:lpstr>
      <vt:lpstr>Слайд 3</vt:lpstr>
      <vt:lpstr>Приказ о создании квалификационной комиссии на 04.11.2020г.</vt:lpstr>
      <vt:lpstr>Экзаменационная  комиссия в составе: 1) Агниязов Айбек Ергалиевич – менеджер по надзору за эксплуатацией и обеспечением ремонта оборудования РЦ №3, ДГОК – председатель комиссии; 2) Абдеев Алик Маратович – член комиссии – инженер ОДГ Хромтауского УЭС ТОО «Энергосистема»; 3) Биржанов М.К. – член комиссии – зам.директор по УПР; 4) Бекетова Р.А.  – член комиссии – старший мастер; 5) Биржанова С.А.  – член комиссии – зав.отделения; 6) Мукашева Г.Ж. – член комиссии – преподаватель СД; 7) Карагулов Т.С. – член комиссии – преподаватель СД; 8) Калимжанов А.А. – член комиссии – преподаватель СД; 9) Жайылхан М.Б. – член комиссии – преподаватель СД;</vt:lpstr>
      <vt:lpstr>Слайд 6</vt:lpstr>
      <vt:lpstr>Слайд 7</vt:lpstr>
      <vt:lpstr>Слайд 8</vt:lpstr>
      <vt:lpstr>Слайд 9</vt:lpstr>
      <vt:lpstr>Слайд 10</vt:lpstr>
      <vt:lpstr>Слайд 11</vt:lpstr>
      <vt:lpstr>По итогам экзамена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БМР</dc:creator>
  <cp:lastModifiedBy>БМР</cp:lastModifiedBy>
  <cp:revision>8</cp:revision>
  <dcterms:created xsi:type="dcterms:W3CDTF">2015-02-25T13:07:15Z</dcterms:created>
  <dcterms:modified xsi:type="dcterms:W3CDTF">2020-11-09T07:09:59Z</dcterms:modified>
</cp:coreProperties>
</file>