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3" r:id="rId5"/>
    <p:sldId id="264" r:id="rId6"/>
    <p:sldId id="265" r:id="rId7"/>
    <p:sldId id="258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2014_05_16\IMG_000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35012" t="41532" r="48575" b="50892"/>
          <a:stretch/>
        </p:blipFill>
        <p:spPr bwMode="auto">
          <a:xfrm>
            <a:off x="1643042" y="1142984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85728"/>
            <a:ext cx="8229600" cy="114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горно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технический  высший  колледж» 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r="54224" b="30063"/>
          <a:stretch>
            <a:fillRect/>
          </a:stretch>
        </p:blipFill>
        <p:spPr bwMode="auto">
          <a:xfrm>
            <a:off x="7715272" y="571480"/>
            <a:ext cx="769338" cy="714379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2714620"/>
            <a:ext cx="600075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 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ДОСТИЖЕНИЙ СТУДЕНТА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МАРАТ   ЕЛАМАНА</a:t>
            </a:r>
            <a:endParaRPr lang="ru-RU" sz="2400" b="1" kern="0" dirty="0" smtClean="0">
              <a:solidFill>
                <a:srgbClr val="602322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dirty="0">
              <a:solidFill>
                <a:srgbClr val="602322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785918" y="5786454"/>
            <a:ext cx="6011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НА </a:t>
            </a:r>
            <a:b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КОНКУРСАХ РАЗНОГО УРОВНЯ</a:t>
            </a:r>
            <a:r>
              <a:rPr lang="ru-RU" b="1" kern="0" dirty="0" smtClean="0">
                <a:solidFill>
                  <a:srgbClr val="002060"/>
                </a:solidFill>
              </a:rPr>
              <a:t/>
            </a:r>
            <a:br>
              <a:rPr lang="ru-RU" b="1" kern="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Рисунок 2" descr="8e523470-7175-4bf8-a5dc-d392bb888f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857752" cy="3415607"/>
          </a:xfrm>
          <a:prstGeom prst="rect">
            <a:avLst/>
          </a:prstGeom>
        </p:spPr>
      </p:pic>
      <p:pic>
        <p:nvPicPr>
          <p:cNvPr id="4" name="Рисунок 3" descr="9005a0cb-fc55-4827-a714-2456f90c15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646391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НА </a:t>
            </a:r>
            <a:b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КОНКУРСАХ РАЗНОГО УРОВНЯ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c925eff-6a14-4dc5-9b86-815b9928de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857752" cy="3225403"/>
          </a:xfrm>
          <a:prstGeom prst="rect">
            <a:avLst/>
          </a:prstGeom>
        </p:spPr>
      </p:pic>
      <p:pic>
        <p:nvPicPr>
          <p:cNvPr id="4" name="Рисунок 3" descr="dee09557-c551-4360-9b63-065b1aea7e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286124"/>
            <a:ext cx="4714876" cy="331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НА </a:t>
            </a:r>
            <a:b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КОНКУРСАХ РАЗНОГО УРОВНЯ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9164d54-97a5-43d7-bfab-c91bd5f1c1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3616532" cy="5143512"/>
          </a:xfrm>
          <a:prstGeom prst="rect">
            <a:avLst/>
          </a:prstGeom>
        </p:spPr>
      </p:pic>
      <p:pic>
        <p:nvPicPr>
          <p:cNvPr id="5" name="Рисунок 4" descr="5df0dcfb-2425-4744-b73a-323d0a750f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928802"/>
            <a:ext cx="4766010" cy="360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НА </a:t>
            </a:r>
            <a:b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КОНКУРСАХ РАЗНОГО УРОВНЯ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4b6c63-1d34-44bd-ad1a-cbf77e78d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19902"/>
            <a:ext cx="3334352" cy="4752751"/>
          </a:xfrm>
          <a:prstGeom prst="rect">
            <a:avLst/>
          </a:prstGeom>
        </p:spPr>
      </p:pic>
      <p:pic>
        <p:nvPicPr>
          <p:cNvPr id="4" name="Рисунок 3" descr="12f3762a-a017-4708-b505-878acbb51c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433033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БЛАГОДАРСТВЕННЫЕ ПИСЬМА И СЕРТИФИКАТЫ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3257e4d-c7bb-4bb0-b406-18d9bc94e2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2" y="1500174"/>
            <a:ext cx="3326873" cy="4679558"/>
          </a:xfrm>
          <a:prstGeom prst="rect">
            <a:avLst/>
          </a:prstGeom>
        </p:spPr>
      </p:pic>
      <p:pic>
        <p:nvPicPr>
          <p:cNvPr id="4" name="Рисунок 3" descr="3185e96b-4a14-4fb1-8d21-eee03ba6a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357586" cy="4631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7cacf7-e34e-4c45-819e-6f42061aa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3402067" cy="4801154"/>
          </a:xfrm>
          <a:prstGeom prst="rect">
            <a:avLst/>
          </a:prstGeom>
        </p:spPr>
      </p:pic>
      <p:pic>
        <p:nvPicPr>
          <p:cNvPr id="4" name="Рисунок 3" descr="bc809922-c49b-44a8-a810-f01398a946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71612"/>
            <a:ext cx="4677352" cy="329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d5b909b-5bd5-4c9c-9270-d79e9500e4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643050"/>
            <a:ext cx="4878164" cy="3414714"/>
          </a:xfrm>
          <a:prstGeom prst="rect">
            <a:avLst/>
          </a:prstGeom>
        </p:spPr>
      </p:pic>
      <p:pic>
        <p:nvPicPr>
          <p:cNvPr id="4" name="Рисунок 3" descr="653c73ce-3553-4863-b5d7-7f36a97215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3887996" cy="542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01679a-b160-478b-b8bc-3f8014a242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812987" cy="5483847"/>
          </a:xfrm>
          <a:prstGeom prst="rect">
            <a:avLst/>
          </a:prstGeom>
        </p:spPr>
      </p:pic>
      <p:pic>
        <p:nvPicPr>
          <p:cNvPr id="4" name="Рисунок 3" descr="05fceb22-8c58-4111-86f2-79a0a7703d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8604"/>
            <a:ext cx="4000528" cy="56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17b99ff-acc6-4363-aac5-2baeecbf50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929190" cy="3473539"/>
          </a:xfrm>
          <a:prstGeom prst="rect">
            <a:avLst/>
          </a:prstGeom>
        </p:spPr>
      </p:pic>
      <p:pic>
        <p:nvPicPr>
          <p:cNvPr id="4" name="Рисунок 3" descr="0247f008-21fe-45a2-851d-775789523f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00372"/>
            <a:ext cx="4929190" cy="358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9bce93-c039-4a1e-bb2f-4e8c79e2a3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00082"/>
            <a:ext cx="6858048" cy="480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 noGrp="1"/>
          </p:cNvSpPr>
          <p:nvPr>
            <p:ph sz="half" idx="2"/>
          </p:nvPr>
        </p:nvSpPr>
        <p:spPr bwMode="auto">
          <a:xfrm>
            <a:off x="5000628" y="2143115"/>
            <a:ext cx="3786214" cy="114300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 и ум, чтобы достичь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071538" y="5072074"/>
            <a:ext cx="7358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- 4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- №403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– «Обогащение полезных ископаемых» </a:t>
            </a:r>
          </a:p>
        </p:txBody>
      </p:sp>
      <p:pic>
        <p:nvPicPr>
          <p:cNvPr id="8" name="Рисунок 7" descr="d7aa7db3-c9f5-4598-9804-0e2f16dd52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3872697" cy="384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0"/>
            <a:ext cx="6972320" cy="92867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500" b="1" dirty="0" smtClean="0">
                <a:solidFill>
                  <a:srgbClr val="002060"/>
                </a:solidFill>
              </a:rPr>
              <a:t>Достижения </a:t>
            </a:r>
            <a:br>
              <a:rPr lang="ru-RU" sz="4500" b="1" dirty="0" smtClean="0">
                <a:solidFill>
                  <a:srgbClr val="002060"/>
                </a:solidFill>
              </a:rPr>
            </a:br>
            <a:r>
              <a:rPr lang="ru-RU" sz="4500" b="1" dirty="0" smtClean="0">
                <a:solidFill>
                  <a:srgbClr val="002060"/>
                </a:solidFill>
              </a:rPr>
              <a:t>студента</a:t>
            </a:r>
          </a:p>
          <a:p>
            <a:pPr algn="ctr">
              <a:buNone/>
              <a:defRPr/>
            </a:pP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"Қазақстан-2030"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экономикалық және әлеуметтік-мәдени дамуының модельдері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ғылыми жобалар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Ақтөбе-Дарын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ӨҒТҚББО;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қ.,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2016ж.</a:t>
            </a:r>
          </a:p>
          <a:p>
            <a:pPr algn="just"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 даланың ұлы мерекесі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Тәуелсіздіктің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Мәңгілік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азаттық алған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16-желтоқсан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 қарсаныңда 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 жолындағы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талпынысы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нәтижелі еңбегі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талмас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қайраты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тау-кен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 колледжі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2016ж.</a:t>
            </a:r>
          </a:p>
          <a:p>
            <a:pPr algn="just"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Қ.Жұбанов атындағы Ақтөбе өңірлік мемлекеттік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50-жылдық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мерейтойы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Тәуелсіздігіміздің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жылдық мерейтойы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"Университет Ректоры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кубогіне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 облыстық пікірсайыс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Қ.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Жұбанов атындағы Ақтөбе өңірлік мемлекеттік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біздікі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ИЭО;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қ.,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2016ж.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Химия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дистанциялық олимпиадасы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2016ж.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Тәуелсіздіктің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саясатының жүргізілуде өзіндік еңбегімен ерекшелініп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патриоттық көрсеткен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нағыз азаматтық белсенділік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танытқаны үшін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ішкі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саясат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ММ;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2016ж.</a:t>
            </a:r>
          </a:p>
          <a:p>
            <a:pPr algn="just"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Тәуелсіздіктің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ресурстық орталығы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КММ;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2016ж.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жалдығына арналған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әкімі кубогі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пікір-сайыс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ресурстық орталығы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КММ;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2016ж.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43998" cy="52864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"Студенттің ғылыми ізденіс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нәтижелері: талдау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мәселелер" 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студенттердің ғылыми-практикалық конференциясы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облыстық ғылыми-тәжірибелік орталығы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 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Мақтау қағазы;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тау-кен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 колледжінің тәрбие бағыты бойынша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Шәкірт шындығы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қатысқаны үшін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"Үздік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спикер"; 22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қыркүйек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халықтарының тілдері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 мерекесі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Болашаққа бағдар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мақаласындағы міндеттерді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 асыруға жастарды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жұмылдыру және үш тілді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саясатын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кеңінен қолдау мақсатында ақпараттық- танымдық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пікірсайыстық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Тұңғыш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күніне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көзімен Қазақстан Республикасының жаңа мүмкіндіктері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даму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 студенттердің ғылыми-практикалық конференциясы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Ақтөбе-Дарын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өңірлік ғылыми-тәжірибелік қосымша 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Тұңғыш Президенті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Елбасы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Н.Ә.Назарбаевтың "Болашаққа бағдар: рухани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жаңғыру" 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мақаласы аясында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"Ертеңгі күнге үмітпен қараңыз" 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жастар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форумы;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ауданының әкімі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Қ.Жұбанов атындағы Ақтөбе өңірлік мемлекеттік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біздікі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ИЭО ІІ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Болашаққа бағдар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турнирі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"Үздік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спикер" диплом;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Қ.Жұбанов атындағы Ақтөбе өңірлік мемлекеттік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біздікі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ИЭО ІІ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Болашаққа бағдар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турнирі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2017ж.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Астана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қаласының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Астананың болашағы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менің бақытымның кепілі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студенттердің ғылыми-практикалық конференциясы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облыстық ғылыми-тәжірибелік орталығы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2018ж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8573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Хромтау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аумағында Еліміздегі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саясатын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насихаттап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қолдауға бағытталған іс-шараларға қатысқаны үшін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қаласының әкімі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2018ж.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хат;"Кеше,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бүгін, ертең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жастарға сеніммен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форумы; Хромтау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қаласының әкімі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2018ж.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ІІ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қаласының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арналған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 төбедегі қала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Брейн-Ринг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әкімінің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аппараты" ММ;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қ.,2018ж.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Сертификат;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Жаспроджект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жобасының түлегі болып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жобасының Үйлестіру агенттігі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"; 2019ж.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"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Aktobe-2019"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 чемпионатының "Зертханалық химиялық талдау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құзіреттілігі бойынша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"Ақтөбе облысының 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басқармасы"; Ақтөбе қ.,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Сертификат; "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Aktobe-2019"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 чемпионатының "Зертханалық химиялық талдау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құзіреттілігі бойынша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"Ақтөбе облысының 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басқармасы"; Ақтөбе қ.,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Жолдама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Aktobe-2019"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 чемпионатының "Зертханалық химиялық талдау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құзіреттілігі бойынша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Нұр-Сұлтан қаласында өтетін ұлттық чемпионатқа қатысуға; "Ақтөбе облысы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әкімінің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аппараты" ММ;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қ.,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диплом; "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Kazakhstan 2019" - V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кәсіби шеберлік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Чемпионатында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"Зертханалық және химиялық сараптау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құзыреттілігі бойынша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"Қазақстан Республикасы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ғылым министрлігі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Нұр-Сұлтан қ.,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2019ж.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хат; 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 - дара бала"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марапаттау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облысының әкімдігі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2019ж.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8595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Грамота;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Рухани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күнін мерекелеу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Ақтөбе қаласының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 жаса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әуесқой бейнероликтер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байқауында ынталандыру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жүлдесі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облысының Дін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ММ;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қ.,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Диплом;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 және кәсіптік 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жүйесінің студенттеріне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колледждерінің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100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жобасының жеңімпазы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ғылым министрлігі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Нұр-Сұлтан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2019ж.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Сертификат; "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Жетістік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онлайн-курсын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өтуге; Қазақстандағы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Синергия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Университеттің Президенті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Нұр-Сұлтан 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2019ж.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357158" y="500042"/>
            <a:ext cx="82296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НПК РАЗНОГО УРОВНЯ</a:t>
            </a:r>
          </a:p>
          <a:p>
            <a:pPr algn="ctr" eaLnBrk="0" hangingPunct="0">
              <a:buNone/>
              <a:defRPr/>
            </a:pPr>
            <a:endParaRPr lang="ru-RU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33f6a5f3-b4a5-4afa-b3f6-dbc148eb49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3235918" cy="4643470"/>
          </a:xfrm>
          <a:prstGeom prst="rect">
            <a:avLst/>
          </a:prstGeom>
        </p:spPr>
      </p:pic>
      <p:pic>
        <p:nvPicPr>
          <p:cNvPr id="8" name="Рисунок 7" descr="72fc921c-20af-4530-8ab6-08f3c0da8d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000240"/>
            <a:ext cx="5072130" cy="355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571480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НПК РАЗНОГО УРОВНЯ</a:t>
            </a:r>
          </a:p>
          <a:p>
            <a:pPr algn="ctr" eaLnBrk="0" hangingPunct="0">
              <a:buNone/>
              <a:defRPr/>
            </a:pPr>
            <a:endParaRPr lang="ru-RU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5169eae3-7e49-480d-9aa5-0250198c9f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3429025" cy="5000659"/>
          </a:xfrm>
          <a:prstGeom prst="rect">
            <a:avLst/>
          </a:prstGeom>
        </p:spPr>
      </p:pic>
      <p:pic>
        <p:nvPicPr>
          <p:cNvPr id="6" name="Рисунок 5" descr="31c524b2-87d2-4b38-8aac-4ad2689692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428736"/>
            <a:ext cx="5286412" cy="373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500034" y="714356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КОНКУРСАХ РАЗНОГО УРОВНЯ</a:t>
            </a:r>
          </a:p>
          <a:p>
            <a:pPr algn="ctr" eaLnBrk="0" hangingPunct="0">
              <a:buNone/>
              <a:defRPr/>
            </a:pPr>
            <a:endParaRPr lang="ru-RU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0de2f46-d253-4b5d-a92a-a252cf64ae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52617"/>
            <a:ext cx="4786346" cy="3406532"/>
          </a:xfrm>
          <a:prstGeom prst="rect">
            <a:avLst/>
          </a:prstGeom>
        </p:spPr>
      </p:pic>
      <p:pic>
        <p:nvPicPr>
          <p:cNvPr id="5" name="Рисунок 4" descr="4364c1a9-c9b4-4705-ad40-0c53fb815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116234"/>
            <a:ext cx="5286380" cy="374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339</Words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ГККП  «Хромтауский горно- технический  высший  колледж» </vt:lpstr>
      <vt:lpstr>Слайд 2</vt:lpstr>
      <vt:lpstr>Слайд 3</vt:lpstr>
      <vt:lpstr>- Сертификат; "Студенттің ғылыми ізденіс нәтижелері: талдау және мәселелер" атты ІІ республикалық студенттердің ғылыми-практикалық конференциясы; "Ақтөбе облыстық ғылыми-тәжірибелік орталығы"; Ақтөбе қ., 2017 ж. - Мақтау қағазы; Хромтау тау-кен техникалық колледжінің тәрбие бағыты бойынша жүргізілген "Шәкірт шындығы" жобасына қатысқаны үшін; 2017ж. - "Үздік спикер"; 22 қыркүйек - Қазақстан Республикасы халықтарының тілдері күні мерекесі мен Мемлекет басшысының "Болашаққа бағдар - рухани жаңғыру" мақаласындағы міндеттерді жүзеге асыруға жастарды жұмылдыру және үш тілді білім беру саясатын кеңінен қолдау мақсатында ақпараттық- танымдық, пікірсайыстық шоу бағдарламасы; Хромтау қ., 2017ж.  - І дәрежелі диплом; Тұңғыш Президент күніне орай "Студенттер көзімен Қазақстан Республикасының жаңа мүмкіндіктері мен даму болашағы" атты аймақтық студенттердің ғылыми-практикалық конференциясы; "Ақтөбе-Дарын"өңірлік ғылыми-тәжірибелік қосымша білім беру орталығы; Ақтөбе қ., 2017ж.  - Алғыс хат; Қазақстан Республикасының Тұңғыш Президенті - Елбасы Н.Ә.Назарбаевтың "Болашаққа бағдар: рухани жаңғыру" атты мақаласы аясында ұйымдастырылған "Ертеңгі күнге үмітпен қараңыз" атты аудандық жастар форумы; Хромтау ауданының әкімі; Хромтау қ., 2017ж. - ІІІ дәрежелі диплом; Қ.Жұбанов атындағы Ақтөбе өңірлік мемлекеттік университетінің "Заман біздікі" ИЭО ІІ жылдығына орай "Болашаққа бағдар: Рухани Жаңғыру" атты облыстық турнирі; Ақтөбе қ., 2017ж. - "Үздік спикер" диплом; Қ.Жұбанов атындағы Ақтөбе өңірлік мемлекеттік университетінің "Заман біздікі" ИЭО ІІ жылдығына орай "Болашаққа бағдар: Рухани Жаңғыру" атты облыстық турнирі; Ақтөбе қ., 2017ж. - ІІ дәрежелі диплом; Астана қаласының 20 жылдығына орай ұйымдастырылған "Астананың болашағы - менің бақытымның кепілі" атты республикалық студенттердің ғылыми-практикалық конференциясы; Ақтөбе облыстық ғылыми-тәжірибелік орталығы; Ақтөбе қ., 2018ж.     </vt:lpstr>
      <vt:lpstr>                    - Алғыс хат; Хромтау аумағында Еліміздегі жастар саясатын насихаттап, қолдауға бағытталған іс-шараларға қатысқаны үшін; Хромтау қаласының әкімі; Хромтау қ., 2018ж.  - Алғыс хат;"Кеше, бүгін, ертең - жастарға сеніммен" жастар форумы; Хромтау қаласының әкімі; Хромтау қ., 2018ж.  - ІІ дәрежелі диплом; Ақтөбе қаласының 150 жылдығына арналған "Ақ төбедегі қала" атты облыстық "Брейн-Ринг" турнирі; "Ақтөбе облысы әкімінің аппараты" ММ; Ақтөбе қ.,2018ж.  - Сертификат; Жаспроджект жастар корпусын дамыту жобасының түлегі болып табылады; "Жастар корпусын дамыту жобасының Үйлестіру агенттігі"; 2019ж. - І дәрежелі диплом; "WorldSkills Kazakstan Aktobe-2019" аймақтық чемпионатының "Зертханалық химиялық талдау" құзіреттілігі бойынша; "Ақтөбе облысының білім басқармасы"; Ақтөбе қ., 2019ж. - Сертификат; "WorldSkills Kazakstan Aktobe-2019" аймақтық чемпионатының "Зертханалық химиялық талдау" құзіреттілігі бойынша; "Ақтөбе облысының білім басқармасы"; Ақтөбе қ., 2019ж. - Жолдама; "WorldSkills Kazakstan Aktobe-2019" аймақтық чемпионатының "Зертханалық химиялық талдау" құзіреттілігі бойынша Нұр-Сұлтан қаласында өтетін ұлттық чемпионатқа қатысуға; "Ақтөбе облысы әкімінің аппараты" ММ; Ақтөбе қ., 2019ж.  - І дәрежелі диплом; "WorldSkills Kazakhstan 2019" - V Республикалық кәсіби шеберлік Чемпионатында "Зертханалық және химиялық сараптау" құзыреттілігі бойынша; "Қазақстан Республикасы Білім және ғылым министрлігі"; Нұр-Сұлтан қ., 2019ж. - Алғыс хат; "Дарынды бала - дара бала" атты салтанатты марапаттау шарасы; "Ақтөбе облысының әкімдігі"; Ақтөбе қ., 2019ж.       </vt:lpstr>
      <vt:lpstr>  - Грамота; Қазақстан Республикасының Рухани келісім күнін мерекелеу аясында және Ақтөбе қаласының 150 жылдығына орай ұйымдастырылған "Жақсылық жаса!" атты әуесқой бейнероликтер байқауында ынталандыру жүлдесі; "Ақтөбе облысының Дін істері басқармасы" ММ; Ақтөбе қ., 2019ж. - Диплом; Техникалық және кәсіптік білім беру жүйесінің студенттеріне арналған "Қазақстан Республикасы колледждерінің ТОП 100 студенті" жобасының жеңімпазы; "Қазақстан Республикасы Білім және ғылым министрлігі"; Нұр-Сұлтан қ., 2019ж. - Сертификат; "Жетістік негіздері" атты онлайн-курсын өтуге; Қазақстандағы Синергия Университеттің Президенті; Нұр-Сұлтан қ., 2019ж.</vt:lpstr>
      <vt:lpstr>Слайд 7</vt:lpstr>
      <vt:lpstr>УЧАСТИЕ НА   НПК РАЗНОГО УРОВНЯ </vt:lpstr>
      <vt:lpstr>Слайд 9</vt:lpstr>
      <vt:lpstr>УЧАСТИЕ НА   КОНКУРСАХ РАЗНОГО УРОВНЯ </vt:lpstr>
      <vt:lpstr>УЧАСТИЕ НА   КОНКУРСАХ РАЗНОГО УРОВНЯ</vt:lpstr>
      <vt:lpstr>УЧАСТИЕ НА   КОНКУРСАХ РАЗНОГО УРОВНЯ</vt:lpstr>
      <vt:lpstr>УЧАСТИЕ НА   КОНКУРСАХ РАЗНОГО УРОВНЯ</vt:lpstr>
      <vt:lpstr>БЛАГОДАРСТВЕННЫЕ ПИСЬМА И СЕРТИФИКАТЫ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 «Хромтауский горно- технический  высший  колледж» </dc:title>
  <dc:creator>Work</dc:creator>
  <cp:lastModifiedBy>Work</cp:lastModifiedBy>
  <cp:revision>15</cp:revision>
  <dcterms:created xsi:type="dcterms:W3CDTF">2020-04-16T05:33:55Z</dcterms:created>
  <dcterms:modified xsi:type="dcterms:W3CDTF">2020-04-16T15:13:26Z</dcterms:modified>
</cp:coreProperties>
</file>