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8" r:id="rId4"/>
    <p:sldId id="264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6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4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2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2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180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245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8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 txBox="1">
            <a:spLocks noChangeArrowheads="1"/>
          </p:cNvSpPr>
          <p:nvPr/>
        </p:nvSpPr>
        <p:spPr bwMode="auto">
          <a:xfrm>
            <a:off x="251520" y="-387424"/>
            <a:ext cx="8229600" cy="114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горно- технический  высший  колледж»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E:\2014_05_16\IMG_0008.jpg"/>
          <p:cNvPicPr>
            <a:picLocks/>
          </p:cNvPicPr>
          <p:nvPr/>
        </p:nvPicPr>
        <p:blipFill rotWithShape="1">
          <a:blip r:embed="rId2" cstate="print">
            <a:extLst/>
          </a:blip>
          <a:srcRect l="35012" t="41532" r="48575" b="50892"/>
          <a:stretch/>
        </p:blipFill>
        <p:spPr bwMode="auto">
          <a:xfrm>
            <a:off x="1680850" y="1117904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r="54224" b="30063"/>
          <a:stretch>
            <a:fillRect/>
          </a:stretch>
        </p:blipFill>
        <p:spPr bwMode="auto">
          <a:xfrm>
            <a:off x="8051134" y="626389"/>
            <a:ext cx="769338" cy="714379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95098" y="2708920"/>
            <a:ext cx="600075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ДОСТИЖЕНИЙ СТУДЕНТА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Дрижак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Алексея</a:t>
            </a:r>
            <a:endParaRPr lang="ru-RU" sz="2800" b="1" kern="0" dirty="0" smtClean="0">
              <a:solidFill>
                <a:srgbClr val="602322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dirty="0">
              <a:solidFill>
                <a:srgbClr val="602322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547664" y="6237312"/>
            <a:ext cx="6011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1691680" y="1076150"/>
            <a:ext cx="2185974" cy="28083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ФОТО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студента</a:t>
            </a:r>
          </a:p>
        </p:txBody>
      </p:sp>
      <p:sp>
        <p:nvSpPr>
          <p:cNvPr id="6" name="Содержимое 3"/>
          <p:cNvSpPr txBox="1">
            <a:spLocks noGrp="1"/>
          </p:cNvSpPr>
          <p:nvPr>
            <p:ph sz="half" idx="2"/>
          </p:nvPr>
        </p:nvSpPr>
        <p:spPr bwMode="auto">
          <a:xfrm>
            <a:off x="4644008" y="1171573"/>
            <a:ext cx="3983324" cy="27128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количество знаний, а 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знать очень многое,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зная самого нужного.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Л.Толстой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90" y="1249019"/>
            <a:ext cx="1894353" cy="2462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882" y="3979884"/>
            <a:ext cx="7154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Дрижак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 3 курса,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Хромтауского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-технического высшего колледжа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–ПРМПИ 301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 –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Подземная разработка месторождений полезных ископаемых»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квалификация - техник-технолог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395536" y="188640"/>
            <a:ext cx="9001000" cy="12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УЧАСТИЕ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2400" b="1" kern="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0" hangingPunct="0">
              <a:buNone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НПК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РАЗНОГО УРОВНЯ</a:t>
            </a:r>
          </a:p>
          <a:p>
            <a:pPr algn="ctr" eaLnBrk="0" hangingPunct="0">
              <a:buNone/>
              <a:defRPr/>
            </a:pPr>
            <a:endParaRPr lang="ru-RU" sz="2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8769"/>
            <a:ext cx="3384376" cy="2316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54104"/>
            <a:ext cx="3240360" cy="2027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10" y="1007372"/>
            <a:ext cx="3207279" cy="2158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1310" y="3476553"/>
            <a:ext cx="320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дистанционном научном проекте по литературе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3426830"/>
            <a:ext cx="3744416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ертификат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республиканской студенческой научно - практической конференции  посвящённой 20-летию города Астана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4544871"/>
            <a:ext cx="2915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республиканской студенческой научно - практической конференции  посвящённой 20-тилетию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l="2413" t="1073" r="5881" b="14602"/>
          <a:stretch>
            <a:fillRect/>
          </a:stretch>
        </p:blipFill>
        <p:spPr bwMode="auto">
          <a:xfrm>
            <a:off x="755576" y="265243"/>
            <a:ext cx="4032448" cy="26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5576" y="3140967"/>
            <a:ext cx="403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получении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конкурсе по русскому языку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126" t="7043"/>
          <a:stretch>
            <a:fillRect/>
          </a:stretch>
        </p:blipFill>
        <p:spPr bwMode="auto">
          <a:xfrm>
            <a:off x="5868144" y="265243"/>
            <a:ext cx="2592288" cy="395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8144" y="450912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место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«Реальный проект»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04000"/>
            <a:ext cx="4032447" cy="22264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551723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ертификат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участие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областном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конкурсе по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робототехнике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Кегельринг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8" y="260648"/>
            <a:ext cx="1977698" cy="2774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" y="3938651"/>
            <a:ext cx="2051704" cy="3148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5" y="4121407"/>
            <a:ext cx="1938230" cy="2845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20" y="260648"/>
            <a:ext cx="2009167" cy="2784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61" y="260648"/>
            <a:ext cx="1897098" cy="2774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966" y="3045108"/>
            <a:ext cx="208484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участие в олимпиаде по химии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120" y="3035350"/>
            <a:ext cx="2009167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написание эссе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Трёхъязычие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5" y="4293096"/>
            <a:ext cx="174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место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бластном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научно-практическом  конкурсе по общеобразовательным предметам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1316" y="2981677"/>
            <a:ext cx="299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место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бластном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научно-практическом  конкурсе по общеобразовательным предметам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8875" y="4112568"/>
            <a:ext cx="2137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Благодарственное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</a:t>
            </a:r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активное участие во всех интеллектуальных, общественно – культурных мероприятиях и за вклад, внесённый во всестороннее развитие личности.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428596" y="-531440"/>
            <a:ext cx="8229600" cy="189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0" hangingPunct="0"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УЧАСТИЕ НА </a:t>
            </a:r>
            <a:endParaRPr lang="en-US" b="1" kern="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0" hangingPunct="0"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КОНКУРСАХ 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РАЗНОГО УРОВНЯ</a:t>
            </a:r>
          </a:p>
          <a:p>
            <a:pPr algn="ctr" eaLnBrk="0" hangingPunct="0">
              <a:buNone/>
              <a:defRPr/>
            </a:pPr>
            <a:endParaRPr lang="ru-RU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2" y="1050065"/>
            <a:ext cx="1649838" cy="2265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51" y="1052736"/>
            <a:ext cx="2733368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6250" r="18163" b="-516"/>
          <a:stretch/>
        </p:blipFill>
        <p:spPr>
          <a:xfrm>
            <a:off x="838091" y="3068959"/>
            <a:ext cx="2749844" cy="2197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57" y="3780842"/>
            <a:ext cx="1649839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7" y="1052736"/>
            <a:ext cx="2724003" cy="1735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5266194"/>
            <a:ext cx="307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Благодарственное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медаль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конкурсе «Лучший студент 2018 года»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2188" y="5013176"/>
            <a:ext cx="301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и диплом за получение 2 места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Kazakhstan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240360" cy="23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290703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 получению квалификации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5.12.19.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un9-58.userapi.com/c206516/v206516038/46798/FQcwdcOvfOc.jpg"/>
          <p:cNvPicPr>
            <a:picLocks noChangeAspect="1" noChangeArrowheads="1"/>
          </p:cNvPicPr>
          <p:nvPr/>
        </p:nvPicPr>
        <p:blipFill>
          <a:blip r:embed="rId3" cstate="print"/>
          <a:srcRect t="3293" r="3687" b="14388"/>
          <a:stretch>
            <a:fillRect/>
          </a:stretch>
        </p:blipFill>
        <p:spPr bwMode="auto">
          <a:xfrm>
            <a:off x="1691680" y="3774929"/>
            <a:ext cx="4392488" cy="28156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28184" y="4437112"/>
            <a:ext cx="2462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Поездка в Семипалатинск для подготовки к предстоящим соревнованиям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02.11.19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131" r="7568" b="18750"/>
          <a:stretch>
            <a:fillRect/>
          </a:stretch>
        </p:blipFill>
        <p:spPr bwMode="auto">
          <a:xfrm>
            <a:off x="4981346" y="477898"/>
            <a:ext cx="3306470" cy="23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72330" y="2907036"/>
            <a:ext cx="33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skills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Нур-Султане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11.11.19.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938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115</TotalTime>
  <Words>244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Bookman Old Style</vt:lpstr>
      <vt:lpstr>Calibri</vt:lpstr>
      <vt:lpstr>Franklin Gothic Book</vt:lpstr>
      <vt:lpstr>Tahoma</vt:lpstr>
      <vt:lpstr>Times New Roman</vt:lpstr>
      <vt:lpstr>Wingdings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 «Хромтауский горно- технический  высший  колледж» </dc:title>
  <dc:creator>Work</dc:creator>
  <cp:lastModifiedBy>Gauhar</cp:lastModifiedBy>
  <cp:revision>14</cp:revision>
  <dcterms:created xsi:type="dcterms:W3CDTF">2020-04-16T05:33:55Z</dcterms:created>
  <dcterms:modified xsi:type="dcterms:W3CDTF">2020-04-17T04:22:48Z</dcterms:modified>
</cp:coreProperties>
</file>