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63" r:id="rId5"/>
    <p:sldId id="264" r:id="rId6"/>
    <p:sldId id="265" r:id="rId7"/>
    <p:sldId id="282" r:id="rId8"/>
    <p:sldId id="277" r:id="rId9"/>
    <p:sldId id="276" r:id="rId10"/>
    <p:sldId id="278" r:id="rId11"/>
    <p:sldId id="279" r:id="rId12"/>
    <p:sldId id="258" r:id="rId13"/>
    <p:sldId id="269" r:id="rId14"/>
    <p:sldId id="270" r:id="rId15"/>
    <p:sldId id="271" r:id="rId16"/>
    <p:sldId id="272" r:id="rId17"/>
    <p:sldId id="273" r:id="rId18"/>
    <p:sldId id="283" r:id="rId19"/>
    <p:sldId id="262" r:id="rId20"/>
    <p:sldId id="268" r:id="rId21"/>
    <p:sldId id="274" r:id="rId22"/>
    <p:sldId id="267" r:id="rId23"/>
    <p:sldId id="280" r:id="rId24"/>
    <p:sldId id="266" r:id="rId25"/>
    <p:sldId id="275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00" autoAdjust="0"/>
    <p:restoredTop sz="94660"/>
  </p:normalViewPr>
  <p:slideViewPr>
    <p:cSldViewPr>
      <p:cViewPr>
        <p:scale>
          <a:sx n="57" d="100"/>
          <a:sy n="57" d="100"/>
        </p:scale>
        <p:origin x="-2160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534114"/>
            <a:ext cx="6929486" cy="7078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ГККП  «</a:t>
            </a:r>
            <a:r>
              <a:rPr lang="ru-RU" sz="2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Хромтауский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горно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технический  высший  колледж» </a:t>
            </a:r>
          </a:p>
        </p:txBody>
      </p:sp>
      <p:pic>
        <p:nvPicPr>
          <p:cNvPr id="4" name="Содержимое 3" descr="E:\2014_05_16\IMG_000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/>
          </a:blip>
          <a:srcRect l="35012" t="41532" r="48575" b="50892"/>
          <a:stretch/>
        </p:blipFill>
        <p:spPr bwMode="auto">
          <a:xfrm>
            <a:off x="1643042" y="1142984"/>
            <a:ext cx="5786478" cy="33575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/>
          <a:srcRect r="54224" b="30063"/>
          <a:stretch>
            <a:fillRect/>
          </a:stretch>
        </p:blipFill>
        <p:spPr bwMode="auto">
          <a:xfrm>
            <a:off x="7786710" y="571480"/>
            <a:ext cx="769338" cy="714379"/>
          </a:xfrm>
          <a:prstGeom prst="roundRect">
            <a:avLst>
              <a:gd name="adj" fmla="val 8594"/>
            </a:avLst>
          </a:prstGeom>
          <a:solidFill>
            <a:srgbClr val="00206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47664" y="2780928"/>
            <a:ext cx="6000753" cy="289310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k-KZ" sz="3600" b="1" kern="0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kern="0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kern="0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ДОСТИЖЕНИЙ СТУДЕНТА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2800" b="1" kern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kern="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ТУЛЕГЕНОВА  АЛИШЕРА ЗАРЛЫКОВИЧА</a:t>
            </a:r>
            <a:endParaRPr lang="ru-RU" sz="3200" b="1" kern="0" cap="all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kern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1785918" y="5786454"/>
            <a:ext cx="6011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2019-2020 УЧЕБНЫЙ ГОД</a:t>
            </a:r>
            <a:endParaRPr lang="ru-RU" sz="24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77407" y="1205599"/>
            <a:ext cx="5831417" cy="437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72066" y="714356"/>
            <a:ext cx="345638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Мадақтама- 2018-2019 оқу жылында ғылыми ізденіс пен шеберлігін танытып, ғылыми-зерттеу жобалары конкурстарында жоғары нітиже көрсеткені үшін «Тау-кен электромехникалық жабдықтарына техникалық қызмет көрсету және жөндеу» мамандығының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202 3 топ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45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05399" y="1277607"/>
            <a:ext cx="5831417" cy="437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64088" y="928670"/>
            <a:ext cx="292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Грамота- 2 место в конкурсе выразительного чтения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«На пути к профессии» среди студентов отделения  «Электротехника и электроснабжение»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4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 bwMode="auto">
          <a:xfrm>
            <a:off x="395536" y="2132856"/>
            <a:ext cx="79928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buNone/>
              <a:defRPr/>
            </a:pPr>
            <a:r>
              <a:rPr lang="ru-RU" sz="3600" kern="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УЧАСТИЕ НА </a:t>
            </a:r>
          </a:p>
          <a:p>
            <a:pPr algn="ctr" eaLnBrk="0" hangingPunct="0">
              <a:buNone/>
              <a:defRPr/>
            </a:pPr>
            <a:r>
              <a:rPr lang="ru-RU" sz="3600" kern="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НПК РАЗНОГО УРОВНЯ</a:t>
            </a:r>
          </a:p>
          <a:p>
            <a:pPr algn="ctr" eaLnBrk="0" hangingPunct="0">
              <a:buNone/>
              <a:defRPr/>
            </a:pPr>
            <a:endParaRPr lang="ru-RU" sz="4000" kern="0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118805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3200" b="1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 практическая конференция</a:t>
            </a:r>
            <a:endParaRPr lang="ru-RU" sz="3200" b="1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559" y="1484784"/>
            <a:ext cx="3312368" cy="4320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60032" y="2118915"/>
            <a:ext cx="3600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дәрежелі ДИПЛОМ- Техникалық және кәсіптік білім беру ұйымдарының студенттері арасында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JASTAR JILY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аясында  «Техникалық және кәсіптік білім беруде жастардың инновациялық тәсілдері мен перспективалы идеялары» атты республикалық студенттердің ғылыми практикалық конференциясында жоғары деңгейде белсенділік танытңқаны үшін марпатталады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60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015" y="535193"/>
            <a:ext cx="2835402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98936" y="445163"/>
            <a:ext cx="2781341" cy="3708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9512" y="3933056"/>
            <a:ext cx="374441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дәрежелі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Тұңғыш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Призедент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күніне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ұйымдарының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ұйымдастырылған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kk-K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өзімен Қазақстан Республикасының жаңа мүмкіндіктері мен даму болашағы» атты аймақтық студенттердің ғылыми-практикалық конференциясында жоғары деңгейде белсенділік танытқаны үшін мараптталады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37379" y="3926644"/>
            <a:ext cx="410445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-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Тұңғыш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Призедент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күніне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ұйымдарының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студенттері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ұйымдастырылған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kk-K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өзімен Қазақстан Республикасының жаңа мүмкіндіктері мен даму болашағы» атты аймақтық студенттердің ғылыми-практикалық конференциясында жоғары деңгейде белсенділік танытқаны үшін мараптталады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19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215" y="722065"/>
            <a:ext cx="3280172" cy="437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32040" y="1484784"/>
            <a:ext cx="3640488" cy="28623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k-KZ" sz="2000" dirty="0">
                <a:solidFill>
                  <a:srgbClr val="002060"/>
                </a:solidFill>
              </a:rPr>
              <a:t>СЕРТИФИКАТ 1-</a:t>
            </a:r>
            <a:r>
              <a:rPr lang="ru-RU" sz="2000" dirty="0" err="1">
                <a:solidFill>
                  <a:srgbClr val="002060"/>
                </a:solidFill>
              </a:rPr>
              <a:t>наурыз</a:t>
            </a:r>
            <a:r>
              <a:rPr lang="ru-RU" sz="2000" dirty="0">
                <a:solidFill>
                  <a:srgbClr val="002060"/>
                </a:solidFill>
              </a:rPr>
              <a:t>  «Ал5ыс </a:t>
            </a:r>
            <a:r>
              <a:rPr lang="ru-RU" sz="2000" dirty="0" err="1">
                <a:solidFill>
                  <a:srgbClr val="002060"/>
                </a:solidFill>
              </a:rPr>
              <a:t>айту</a:t>
            </a:r>
            <a:r>
              <a:rPr lang="ru-RU" sz="2000" dirty="0">
                <a:solidFill>
                  <a:srgbClr val="002060"/>
                </a:solidFill>
              </a:rPr>
              <a:t>» </a:t>
            </a:r>
            <a:r>
              <a:rPr lang="kk-KZ" sz="2000" dirty="0">
                <a:solidFill>
                  <a:srgbClr val="002060"/>
                </a:solidFill>
              </a:rPr>
              <a:t>күні аясында</a:t>
            </a:r>
            <a:r>
              <a:rPr lang="ru-RU" sz="2000" dirty="0">
                <a:solidFill>
                  <a:srgbClr val="002060"/>
                </a:solidFill>
              </a:rPr>
              <a:t> «</a:t>
            </a:r>
            <a:r>
              <a:rPr lang="ru-RU" sz="2000" dirty="0" err="1">
                <a:solidFill>
                  <a:srgbClr val="002060"/>
                </a:solidFill>
              </a:rPr>
              <a:t>Ақтөбе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жастары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жаңғыру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жолында</a:t>
            </a:r>
            <a:r>
              <a:rPr lang="ru-RU" sz="2000" dirty="0">
                <a:solidFill>
                  <a:srgbClr val="002060"/>
                </a:solidFill>
              </a:rPr>
              <a:t>» </a:t>
            </a:r>
            <a:r>
              <a:rPr lang="ru-RU" sz="2000" dirty="0" err="1">
                <a:solidFill>
                  <a:srgbClr val="002060"/>
                </a:solidFill>
              </a:rPr>
              <a:t>атты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студенттер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арасында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өткізілген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ғылыми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тәжірбиелік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конференциясына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қатысқандығын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растайды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6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33391" y="1133591"/>
            <a:ext cx="5831417" cy="437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04048" y="2276872"/>
            <a:ext cx="3672408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III </a:t>
            </a:r>
            <a:r>
              <a:rPr lang="ru-RU" dirty="0" err="1">
                <a:solidFill>
                  <a:srgbClr val="002060"/>
                </a:solidFill>
              </a:rPr>
              <a:t>дәрежелі</a:t>
            </a:r>
            <a:r>
              <a:rPr lang="ru-RU" dirty="0">
                <a:solidFill>
                  <a:srgbClr val="002060"/>
                </a:solidFill>
              </a:rPr>
              <a:t> ДИПЛОМ ШЫНАЙЫ  ЖОБАНЫ ҚОРҒАУ </a:t>
            </a:r>
            <a:r>
              <a:rPr lang="ru-RU" dirty="0" err="1">
                <a:solidFill>
                  <a:srgbClr val="002060"/>
                </a:solidFill>
              </a:rPr>
              <a:t>техникалық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және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кәсіптік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білім</a:t>
            </a:r>
            <a:r>
              <a:rPr lang="ru-RU" dirty="0">
                <a:solidFill>
                  <a:srgbClr val="002060"/>
                </a:solidFill>
              </a:rPr>
              <a:t> беру </a:t>
            </a:r>
            <a:r>
              <a:rPr lang="ru-RU" dirty="0" err="1">
                <a:solidFill>
                  <a:srgbClr val="002060"/>
                </a:solidFill>
              </a:rPr>
              <a:t>ұйымдары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студенттердің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арасында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өткізілген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облыстық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байқауға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белсенді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қатысып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біліктілігін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танытқаны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үшін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6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4247332" cy="5663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88024" y="1628800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</a:t>
            </a:r>
          </a:p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НАУЧНО-ТЕХНИЧЕСКОЙ КОНФЕРЕНЦИИ</a:t>
            </a:r>
          </a:p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НОМИНАЦИИ</a:t>
            </a:r>
          </a:p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Молодая гвардия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2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47" t="17081" r="2323" b="19624"/>
          <a:stretch/>
        </p:blipFill>
        <p:spPr>
          <a:xfrm rot="16200000">
            <a:off x="869070" y="685305"/>
            <a:ext cx="3670325" cy="5157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08104" y="1124744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Ақтөбе қаласының 150 жылдық және Актөбе сервис колледжіне 70 жылдық мерей тойына арналған техникалық және кәсіптік білім беру ұйымдарының студенттері арасында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Мемлекеттің әл-ауқатының өсуінің негізгі факторы-жастар: ғылым мен өндіріс жолында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тақырыбындағы халықаралық ғылыми-тәжербиелік коференциясында 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 деңгейде белсенділік 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танытқаны үшіп марапатталады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31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 bwMode="auto">
          <a:xfrm>
            <a:off x="428596" y="2276872"/>
            <a:ext cx="82296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buNone/>
              <a:defRPr/>
            </a:pPr>
            <a:r>
              <a:rPr lang="ru-RU" sz="3600" kern="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УЧАСТИЕ НА </a:t>
            </a:r>
          </a:p>
          <a:p>
            <a:pPr algn="ctr" eaLnBrk="0" hangingPunct="0">
              <a:buNone/>
              <a:defRPr/>
            </a:pPr>
            <a:r>
              <a:rPr lang="ru-RU" sz="3600" kern="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КОНКУРСАХ  РАЗНОГО  УРОВНЯ</a:t>
            </a:r>
          </a:p>
          <a:p>
            <a:pPr algn="ctr" eaLnBrk="0" hangingPunct="0">
              <a:buNone/>
              <a:defRPr/>
            </a:pPr>
            <a:endParaRPr lang="ru-RU" sz="3600" kern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3"/>
          <p:cNvSpPr txBox="1">
            <a:spLocks noGrp="1"/>
          </p:cNvSpPr>
          <p:nvPr>
            <p:ph sz="half" idx="2"/>
          </p:nvPr>
        </p:nvSpPr>
        <p:spPr bwMode="auto">
          <a:xfrm>
            <a:off x="4500562" y="1556792"/>
            <a:ext cx="4004168" cy="2015084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ahoma" pitchFamily="34" charset="0"/>
              </a:rPr>
              <a:t> </a:t>
            </a:r>
            <a:r>
              <a:rPr lang="ru-RU" sz="24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</a:rPr>
              <a:t>Светло смотрю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</a:rPr>
              <a:t>в свое будущее</a:t>
            </a:r>
            <a:endParaRPr kumimoji="0" lang="ru-RU" sz="2400" i="0" u="none" strike="noStrike" kern="1200" cap="all" normalizeH="0" baseline="0" noProof="0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ahoma" pitchFamily="34" charset="0"/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500034" y="4509120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Курс –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Группа -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302(3)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Специальность –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Техническое обслуживание и ремонт горного электромеханического оборудования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714356"/>
            <a:ext cx="3736436" cy="373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571480"/>
            <a:ext cx="6143668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4348" y="5000636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/>
              <a:t>	</a:t>
            </a:r>
            <a:r>
              <a:rPr lang="kk-KZ" sz="2000" b="1" dirty="0" smtClean="0">
                <a:solidFill>
                  <a:srgbClr val="002060"/>
                </a:solidFill>
              </a:rPr>
              <a:t>Қазақстан Республикасының Тұңғыш Президенті күніне орай жоғары жіне арнаулы орта оқу орындарының студенттері арасында өткізілген </a:t>
            </a:r>
            <a:r>
              <a:rPr lang="en-US" sz="2000" b="1" dirty="0" smtClean="0">
                <a:solidFill>
                  <a:srgbClr val="002060"/>
                </a:solidFill>
              </a:rPr>
              <a:t>VI</a:t>
            </a:r>
            <a:r>
              <a:rPr lang="kk-KZ" sz="2000" b="1" dirty="0" smtClean="0">
                <a:solidFill>
                  <a:srgbClr val="002060"/>
                </a:solidFill>
              </a:rPr>
              <a:t>  руеспубликалық пікірсайыс турниріне белсене қатысқаны үшін 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0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5256583" cy="437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857884" y="1142984"/>
            <a:ext cx="2857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А</a:t>
            </a:r>
            <a:r>
              <a:rPr lang="kk-KZ" b="1" dirty="0">
                <a:solidFill>
                  <a:srgbClr val="002060"/>
                </a:solidFill>
              </a:rPr>
              <a:t>қтөбе облысының тілдері дамыту басқармасының тапсырмасымен Инновациялық технологиялар арқылы демократияны оқыту орталығы ұйымдастырған  </a:t>
            </a: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kk-KZ" b="1" dirty="0">
                <a:solidFill>
                  <a:srgbClr val="002060"/>
                </a:solidFill>
              </a:rPr>
              <a:t>Жер мен көше атуы-елдіктің айнасы</a:t>
            </a:r>
            <a:r>
              <a:rPr lang="ru-RU" b="1" dirty="0">
                <a:solidFill>
                  <a:srgbClr val="002060"/>
                </a:solidFill>
              </a:rPr>
              <a:t>» </a:t>
            </a:r>
            <a:r>
              <a:rPr lang="ru-RU" b="1" dirty="0" err="1">
                <a:solidFill>
                  <a:srgbClr val="002060"/>
                </a:solidFill>
              </a:rPr>
              <a:t>облыстық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пікірсайыс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турниріне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белсене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қатысқаны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үшін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16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1"/>
          <a:stretch>
            <a:fillRect/>
          </a:stretch>
        </p:blipFill>
        <p:spPr>
          <a:xfrm>
            <a:off x="1500166" y="428604"/>
            <a:ext cx="6052412" cy="451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14348" y="5214950"/>
            <a:ext cx="7748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Regional Entrepreneurial Weekend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 іс шараға қатысты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8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0" t="2953" r="4114"/>
          <a:stretch>
            <a:fillRect/>
          </a:stretch>
        </p:blipFill>
        <p:spPr>
          <a:xfrm>
            <a:off x="1320768" y="428604"/>
            <a:ext cx="6143792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57224" y="5143512"/>
            <a:ext cx="7245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Entrepreneurial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MeetUp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еңберінде өткізілген іс-шараға белсене қатысты және оқудан өтті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433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00174"/>
            <a:ext cx="3549326" cy="5232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00562" y="2500306"/>
            <a:ext cx="38878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Техникалық, кәсіптік және орта білім беру ұйымдарының 1 курс білім алушыларының арасында жалпы білім беретін пәндер бойынша облыстық олимпиадасында Биология пәнінең  білімін жоғары дәрежеде көрсетіп жүлделі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орын алғаны үшін марапатталады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1475656" y="23045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2400" b="1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олимпиада по общеобразовательным предметам</a:t>
            </a:r>
            <a:endParaRPr lang="ru-RU" sz="2400" b="1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6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482952" cy="104764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spc="0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en-US" sz="2800" b="1" spc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0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Kazakstan</a:t>
            </a:r>
            <a:r>
              <a:rPr lang="en-US" sz="2800" b="1" spc="0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0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Aktobe</a:t>
            </a:r>
            <a:endParaRPr lang="ru-RU" sz="2800" b="1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428735"/>
            <a:ext cx="3929090" cy="5238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43438" y="1785926"/>
            <a:ext cx="38576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 А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қтөбе қаласында өткен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Kazakstan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Aktobe-2019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аймақтық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чемпионатының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Мехатроника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құзіреттілігі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белсенділік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танытып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жеңімпаз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танылғ</a:t>
            </a:r>
            <a:r>
              <a:rPr lang="ru-RU" sz="1600" b="1" dirty="0" err="1">
                <a:solidFill>
                  <a:srgbClr val="002060"/>
                </a:solidFill>
              </a:rPr>
              <a:t>ан</a:t>
            </a:r>
            <a:r>
              <a:rPr lang="ru-RU" sz="1600" b="1" dirty="0">
                <a:solidFill>
                  <a:srgbClr val="002060"/>
                </a:solidFill>
              </a:rPr>
              <a:t> 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42294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93394" y="1437227"/>
            <a:ext cx="5521283" cy="418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32040" y="2132856"/>
            <a:ext cx="3711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СЕРТИФИКАТ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Kazakstan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Aktobe-2019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аймақтық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чемпионатының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Мехатроника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құзіреттілігі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қатысқаны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33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115616" y="357165"/>
            <a:ext cx="6972320" cy="1428761"/>
          </a:xfrm>
        </p:spPr>
        <p:txBody>
          <a:bodyPr>
            <a:normAutofit fontScale="900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  <a:defRPr/>
            </a:pP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500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Достижения </a:t>
            </a:r>
            <a:br>
              <a:rPr lang="ru-RU" sz="4500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500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студента</a:t>
            </a:r>
            <a:endParaRPr lang="ru-RU" sz="4500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52273" y="2204864"/>
            <a:ext cx="7664141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Диплом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дәрежелі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Тұңғыш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Призедент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күніне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ұйымдарының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ұйымдастырылған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өзімен Қазақстан Республикасының жаңа мүмкіндіктері мен даму болашағы» атты аймақтық студенттердің ғылыми-практикалық конференциясында жоғары деңгейде белсенділік танытқаны үшін мараптталады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071942"/>
            <a:ext cx="7560838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Тұңғыш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Призедент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ұйымдастырылған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өзімен Қазақстан Республикасының жаңа мүмкіндіктері мен даму болашағы» атты аймақтық студенттердің ғылыми-практикалық конференциясында жоғары деңгейде белсенділік танытқаны үшін мараптталады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СЕРТИФИКАТ – А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қтөбе облысының тілдері дамыту басқармасының тапсырмасымен Инновациялық технологиялар арқылы демократияны оқыту орталығы ұйымдастырған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 мен көше атуы-елдіктің айнасы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пікірсайыс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турниріне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қатысқаны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1844824"/>
            <a:ext cx="842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Грамота- 2 место в конкурсе выразительного чтения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пути к профессии» среди студентов отделения  «Электротехника и электроснабжение»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85293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5.Мадақтама-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бағдарламасындағы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пәндерді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 жақсы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бағамен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аяқтап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ықылас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көрсеткен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білім-ғылымға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құштар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 №102 топ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«Тау-кен электромехникалық жабдықтарына техникалық қызмет көрсету және жөндеу» мамандығының студенті 2017-2018 оқу жылын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б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ітіргені үшін марапатталады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72514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6.СЕРТИФИКАТ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наурыз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Алғыс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 аясында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Ақтөбе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жастары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өткізілген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тәжірбиелік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конференциясына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қатысқандығын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растайды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3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580" y="26064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</a:rPr>
              <a:t>7.</a:t>
            </a:r>
            <a:r>
              <a:rPr lang="en-US" dirty="0" smtClean="0">
                <a:solidFill>
                  <a:srgbClr val="002060"/>
                </a:solidFill>
              </a:rPr>
              <a:t>II </a:t>
            </a:r>
            <a:r>
              <a:rPr lang="kk-KZ" dirty="0" smtClean="0">
                <a:solidFill>
                  <a:srgbClr val="002060"/>
                </a:solidFill>
              </a:rPr>
              <a:t>дәрежелі ДИПЛОМ- Техникалық және кәсіптік білім беру ұйымдарының студенттері арасында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en-US" dirty="0" smtClean="0">
                <a:solidFill>
                  <a:srgbClr val="002060"/>
                </a:solidFill>
              </a:rPr>
              <a:t>JASTAR JILY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r>
              <a:rPr lang="kk-KZ" dirty="0" smtClean="0">
                <a:solidFill>
                  <a:srgbClr val="002060"/>
                </a:solidFill>
              </a:rPr>
              <a:t>   аясында  «Техникалық және кәсіптік білім беруде жастардың инновациялық тәсілдері мен перспективалы идеялары» атты республикалық студенттердің ғылыми практикалық конференциясында жоғары деңгейде белсенділік танытңқаны үшін марпатталады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80" y="227687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</a:rPr>
              <a:t>8.</a:t>
            </a:r>
            <a:r>
              <a:rPr lang="en-US" dirty="0" smtClean="0">
                <a:solidFill>
                  <a:srgbClr val="002060"/>
                </a:solidFill>
              </a:rPr>
              <a:t>III </a:t>
            </a:r>
            <a:r>
              <a:rPr lang="ru-RU" dirty="0" err="1" smtClean="0">
                <a:solidFill>
                  <a:srgbClr val="002060"/>
                </a:solidFill>
              </a:rPr>
              <a:t>дәрежелі</a:t>
            </a:r>
            <a:r>
              <a:rPr lang="ru-RU" dirty="0" smtClean="0">
                <a:solidFill>
                  <a:srgbClr val="002060"/>
                </a:solidFill>
              </a:rPr>
              <a:t> ДИПЛОМ ШЫНАЙЫ  ЖОБАНЫ ҚОРҒАУ </a:t>
            </a:r>
            <a:r>
              <a:rPr lang="ru-RU" dirty="0" err="1" smtClean="0">
                <a:solidFill>
                  <a:srgbClr val="002060"/>
                </a:solidFill>
              </a:rPr>
              <a:t>техникалық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және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кәсіптік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білім</a:t>
            </a:r>
            <a:r>
              <a:rPr lang="ru-RU" dirty="0" smtClean="0">
                <a:solidFill>
                  <a:srgbClr val="002060"/>
                </a:solidFill>
              </a:rPr>
              <a:t> беру </a:t>
            </a:r>
            <a:r>
              <a:rPr lang="ru-RU" dirty="0" err="1" smtClean="0">
                <a:solidFill>
                  <a:srgbClr val="002060"/>
                </a:solidFill>
              </a:rPr>
              <a:t>ұйымдары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студенттердің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арасында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өткізілген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облыстық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байқауға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белсенді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қатысып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біліктілігін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танытқаны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үшін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580" y="378269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9.Диплом А</a:t>
            </a:r>
            <a:r>
              <a:rPr lang="kk-KZ" dirty="0" smtClean="0">
                <a:solidFill>
                  <a:srgbClr val="002060"/>
                </a:solidFill>
              </a:rPr>
              <a:t>қтөбе қаласында өткен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en-US" dirty="0" err="1" smtClean="0">
                <a:solidFill>
                  <a:srgbClr val="002060"/>
                </a:solidFill>
              </a:rPr>
              <a:t>WorldSkills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Kazakstan</a:t>
            </a:r>
            <a:r>
              <a:rPr lang="en-US" dirty="0" smtClean="0">
                <a:solidFill>
                  <a:srgbClr val="002060"/>
                </a:solidFill>
              </a:rPr>
              <a:t> Aktobe-2019</a:t>
            </a:r>
            <a:r>
              <a:rPr lang="ru-RU" dirty="0" smtClean="0">
                <a:solidFill>
                  <a:srgbClr val="002060"/>
                </a:solidFill>
              </a:rPr>
              <a:t>» </a:t>
            </a:r>
            <a:r>
              <a:rPr lang="ru-RU" dirty="0" err="1" smtClean="0">
                <a:solidFill>
                  <a:srgbClr val="002060"/>
                </a:solidFill>
              </a:rPr>
              <a:t>аймақтық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чемпионатының</a:t>
            </a:r>
            <a:r>
              <a:rPr lang="ru-RU" dirty="0" smtClean="0">
                <a:solidFill>
                  <a:srgbClr val="002060"/>
                </a:solidFill>
              </a:rPr>
              <a:t>  «</a:t>
            </a:r>
            <a:r>
              <a:rPr lang="ru-RU" dirty="0" err="1" smtClean="0">
                <a:solidFill>
                  <a:srgbClr val="002060"/>
                </a:solidFill>
              </a:rPr>
              <a:t>Мехатроника</a:t>
            </a:r>
            <a:r>
              <a:rPr lang="ru-RU" dirty="0" smtClean="0">
                <a:solidFill>
                  <a:srgbClr val="002060"/>
                </a:solidFill>
              </a:rPr>
              <a:t>» </a:t>
            </a:r>
            <a:r>
              <a:rPr lang="ru-RU" dirty="0" err="1" smtClean="0">
                <a:solidFill>
                  <a:srgbClr val="002060"/>
                </a:solidFill>
              </a:rPr>
              <a:t>құзіреттілігі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бойынша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белсенділік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танытып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жеңімпаз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болып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танылған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368" y="5141135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</a:rPr>
              <a:t>10.СЕРТИФИКАТ </a:t>
            </a:r>
            <a:r>
              <a:rPr lang="en-US" dirty="0" err="1">
                <a:solidFill>
                  <a:srgbClr val="002060"/>
                </a:solidFill>
              </a:rPr>
              <a:t>WorldSkills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Kazakstan</a:t>
            </a:r>
            <a:r>
              <a:rPr lang="en-US" dirty="0">
                <a:solidFill>
                  <a:srgbClr val="002060"/>
                </a:solidFill>
              </a:rPr>
              <a:t> Aktobe-2019</a:t>
            </a:r>
            <a:r>
              <a:rPr lang="ru-RU" dirty="0">
                <a:solidFill>
                  <a:srgbClr val="002060"/>
                </a:solidFill>
              </a:rPr>
              <a:t>» </a:t>
            </a:r>
            <a:r>
              <a:rPr lang="ru-RU" dirty="0" err="1">
                <a:solidFill>
                  <a:srgbClr val="002060"/>
                </a:solidFill>
              </a:rPr>
              <a:t>аймақтық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чемпионатының</a:t>
            </a:r>
            <a:r>
              <a:rPr lang="ru-RU" dirty="0">
                <a:solidFill>
                  <a:srgbClr val="002060"/>
                </a:solidFill>
              </a:rPr>
              <a:t>  «</a:t>
            </a:r>
            <a:r>
              <a:rPr lang="ru-RU" dirty="0" err="1">
                <a:solidFill>
                  <a:srgbClr val="002060"/>
                </a:solidFill>
              </a:rPr>
              <a:t>Мехатроника</a:t>
            </a:r>
            <a:r>
              <a:rPr lang="ru-RU" dirty="0">
                <a:solidFill>
                  <a:srgbClr val="002060"/>
                </a:solidFill>
              </a:rPr>
              <a:t>» </a:t>
            </a:r>
            <a:r>
              <a:rPr lang="ru-RU" dirty="0" err="1">
                <a:solidFill>
                  <a:srgbClr val="002060"/>
                </a:solidFill>
              </a:rPr>
              <a:t>құзіреттілігі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бойынша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қатысқаны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үшін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55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txBody>
          <a:bodyPr>
            <a:normAutofit/>
          </a:bodyPr>
          <a:lstStyle/>
          <a:p>
            <a:r>
              <a:rPr lang="kk-KZ" sz="1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11.Мадақтама- 2018-2019 оқу жылындағы білім беру бағдарламасын аяқтап, 2 курсты ҮЗДІК нәтижеиен тәмәдаған үшін </a:t>
            </a:r>
            <a:r>
              <a:rPr lang="en-US" sz="1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 </a:t>
            </a:r>
            <a:r>
              <a:rPr lang="kk-KZ" sz="1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202 3 топ </a:t>
            </a:r>
            <a:r>
              <a:rPr lang="kk-KZ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«Тау-кен электромехникалық жабдықтарына техникалық қызмет көрсету және жөндеу» мамандығының студенті </a:t>
            </a:r>
            <a:endParaRPr lang="kk-KZ" sz="18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12.Мадақтама- 2018-2019 оқу жылында ғылыми ізденіс пен шеберлігін танытып, ғылыми-зерттеу жобалары конкурстарында жоғары нітиже көрсеткені үшін «Тау-кен электромехникалық жабдықтарына техникалық қызмет көрсету және жөндеу» мамандығының</a:t>
            </a:r>
            <a:r>
              <a:rPr lang="en-US" sz="1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ru-RU" sz="1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kk-KZ" sz="1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202 3 топ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89374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13.Победитель  НАУЧНО-ТЕХНИЧЕСКОЙ КОНФЕРЕНЦИИ В НОМИНАЦИИ Молодая 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гвардия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817076"/>
            <a:ext cx="7833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14.Қазақстан 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Республикасының Тұңғыш Президенті күніне орай жоғары жіне арнаулы орта оқу орындарының студенттері арасында өткізілген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руеспубликалық пікірсайыс турниріне белсене қатысқаны үшін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98322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Regional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Entrepreneurial Weekend 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 іс шараға қатысты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629559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Entrepreneurial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MeetUp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еңберінде 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өткізілген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іс-шараға белсене қатысты және оқудан өтті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74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7620000" cy="4373563"/>
          </a:xfrm>
        </p:spPr>
        <p:txBody>
          <a:bodyPr/>
          <a:lstStyle/>
          <a:p>
            <a:r>
              <a:rPr lang="kk-KZ" sz="1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17.Техникалық</a:t>
            </a:r>
            <a:r>
              <a:rPr lang="kk-KZ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кәсіптік және орта білім беру ұйымдарының 1 курс білім алушыларының арасында жалпы білім беретін пәндер бойынша облыстық олимпиадасында Биология пәнінең  білімін жоғары дәрежеде көрсетіп жүлделі</a:t>
            </a:r>
            <a:r>
              <a:rPr lang="en-US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kk-KZ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орын алғаны үшін </a:t>
            </a:r>
            <a:r>
              <a:rPr lang="kk-KZ" sz="1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марапатталады</a:t>
            </a:r>
          </a:p>
          <a:p>
            <a:r>
              <a:rPr lang="kk-KZ" sz="1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18.Ақтөбе </a:t>
            </a:r>
            <a:r>
              <a:rPr lang="kk-KZ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қаласының 150 жылдық және Актөбе сервис колледжіне 70 жылдық мерей тойына арналған техникалық және кәсіптік білім беру ұйымдарының студенттері арасында</a:t>
            </a:r>
            <a:r>
              <a:rPr lang="ru-RU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kk-KZ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 әл-ауқатының өсуінің негізгі факторы-жастар: ғылым мен өндіріс жолында</a:t>
            </a:r>
            <a:r>
              <a:rPr lang="ru-RU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kk-KZ" sz="1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тақырыбындағы халықаралық ғылыми-тәжербиелік коференциясында жоғары деңгейде белсенділік танытқаны үшіп марапатталады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393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7367" y="1337085"/>
            <a:ext cx="5831417" cy="437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508104" y="1412776"/>
            <a:ext cx="2843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Мадақтама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бағдарламасындағы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пәндерді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өте жақсы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бағамен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аяқтап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оқуға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ықылас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көрсеткен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білім-ғылымға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құштар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курс №102 топ 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«Тау-кен электромехникалық жабдықтарына техникалық қызмет көрсету және жөндеу» мамандығының студенті 2017-2018 оқу жылын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ҮЗДІК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б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ітіргені үшін марапатталады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80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49415" y="1061583"/>
            <a:ext cx="5831417" cy="437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76056" y="642918"/>
            <a:ext cx="33535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Мадақтама- 2018-2019 оқу жылындағы білім беру бағдарламасын аяқтап, 2 курсты ҮЗДІК нәтижеиен тәмәдаған үшін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202 3 топ  «Тау-кен электромехникалық жабдықтарына техникалық қызмет көрсету және жөндеу» мамандығының студенті 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477</TotalTime>
  <Words>1033</Words>
  <Application>Microsoft Office PowerPoint</Application>
  <PresentationFormat>Экран (4:3)</PresentationFormat>
  <Paragraphs>60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Главная</vt:lpstr>
      <vt:lpstr>ГККП  «Хромтауский горно- технический  высший  колледж»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Научно- практическая конференция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Областная олимпиада по общеобразовательным предметам</vt:lpstr>
      <vt:lpstr>WorldSkills Kazakstan Aktobe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ГККП  «Хромтауский горно- технический  высший  колледж» </dc:title>
  <dc:creator>Work</dc:creator>
  <cp:lastModifiedBy>Work</cp:lastModifiedBy>
  <cp:revision>31</cp:revision>
  <dcterms:created xsi:type="dcterms:W3CDTF">2020-04-16T05:33:55Z</dcterms:created>
  <dcterms:modified xsi:type="dcterms:W3CDTF">2020-04-16T15:32:00Z</dcterms:modified>
</cp:coreProperties>
</file>