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58" r:id="rId3"/>
    <p:sldId id="263" r:id="rId4"/>
    <p:sldId id="264" r:id="rId5"/>
    <p:sldId id="259" r:id="rId6"/>
    <p:sldId id="267" r:id="rId7"/>
    <p:sldId id="260" r:id="rId8"/>
    <p:sldId id="265" r:id="rId9"/>
    <p:sldId id="266" r:id="rId10"/>
    <p:sldId id="261" r:id="rId11"/>
    <p:sldId id="262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1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о старого\Games\Нома\Фотки и видос\Мои\Нурым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143404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16181" y="457591"/>
            <a:ext cx="490292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Мади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ұлы Нұрым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830" y="2680789"/>
            <a:ext cx="3479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ған күні: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12.01.2001 ж.</a:t>
            </a:r>
          </a:p>
          <a:p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Мекен-жайы: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Хромтау қаласы</a:t>
            </a:r>
          </a:p>
          <a:p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Телефоны: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8 (771) 119-94-88</a:t>
            </a:r>
          </a:p>
          <a:p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Білімі: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Кәсіптік орта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4470" y="224118"/>
            <a:ext cx="879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Сертификат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Техникалық және кәсіптік білім беру ұйымдары студенттерінің арасында өткізілген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ХАКАТОН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республикалық байқауына қатысқаны үшін, /Нұр-Сұлтан/;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Диплом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Техникалық және кәсіптік білім беру ұйымдары студенттерінің арасында өткізілген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ХАКАТОН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республикалық байқауының жеңімпазы және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 команды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номинациясының иегері, /Нұр-Сұлтан/;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Со старого\Games\Нома\Фотки и видос\Дипломы, сертификаты, грамоты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1" y="3502391"/>
            <a:ext cx="4419600" cy="3188576"/>
          </a:xfrm>
          <a:prstGeom prst="rect">
            <a:avLst/>
          </a:prstGeom>
          <a:noFill/>
        </p:spPr>
      </p:pic>
      <p:pic>
        <p:nvPicPr>
          <p:cNvPr id="18435" name="Picture 3" descr="D:\Со старого\Games\Нома\Фотки и видос\Дипломы, сертификаты, грамоты\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12" y="1546223"/>
            <a:ext cx="4667738" cy="336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75" y="104766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- 2019 жыл: «ИНТЕЛЛЕКТУАЛ» номинациясы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бойынша ғылыми-техникалық конференциясының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жеңімпазы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/Нұр-Сұлтан/;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Со старого\Games\Нома\Фотки и видос\Дипломы, сертификаты, грамот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42" y="1816100"/>
            <a:ext cx="3476542" cy="48187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2951" y="267385"/>
            <a:ext cx="75914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ERG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ғылыми-техникалық конференциясы</a:t>
            </a:r>
            <a:endParaRPr lang="ru-RU" sz="3200" dirty="0"/>
          </a:p>
        </p:txBody>
      </p:sp>
      <p:pic>
        <p:nvPicPr>
          <p:cNvPr id="1026" name="Picture 2" descr="D:\Со старого\Games\Нома\Фотки и видос\Астана\Научная конференция ERG\IMG_E5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018" y="1781175"/>
            <a:ext cx="3581876" cy="4775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51" y="405884"/>
            <a:ext cx="729614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Ғылыми зерттеу бағытындағы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3824" y="1352550"/>
            <a:ext cx="8905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- 2017 жыл: II дәрежелі диплом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Техникалық және кәсіптік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 беру ұйымдарының студенттері арасында ұйымдастырылған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«Білім және ғылым интеграциясы – болашаққа нық қадам» атты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облыстық студенттердің ғылыми-практикалық конференциясы, /Ақтөбе/;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Со старого\Games\Нома\Фотки и видос\Дипломы, сертификаты, грамот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763" y="2355849"/>
            <a:ext cx="3034312" cy="420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4300" y="447675"/>
            <a:ext cx="8886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II дәрежелі диплом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Ақтөбе қаласынынң 150 жылдығына арналған «Ақ төбедегі қала» атты облыстық интеллектуалдық «Брейн-Ринг» турнирі, (Команда капитаны), /Ақтөбе/;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Со старого\Games\Нома\Фотки и видос\Дипломы, сертификаты, грамоты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28" y="1495527"/>
            <a:ext cx="4565984" cy="3294187"/>
          </a:xfrm>
          <a:prstGeom prst="rect">
            <a:avLst/>
          </a:prstGeom>
          <a:noFill/>
        </p:spPr>
      </p:pic>
      <p:pic>
        <p:nvPicPr>
          <p:cNvPr id="30723" name="Picture 3" descr="D:\Со старого\Games\Нома\Фотки и видос\Ақтөбе қаласының 150 жылдығы\5Gp6dkhppV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308634"/>
            <a:ext cx="4320947" cy="3240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3350" y="190500"/>
            <a:ext cx="8858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III дәрежелі диплом: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Техникалық және кәсіптік білім беру ұйымдарының студенттері арасында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JASTAR JYLY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аясында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Техникалық және кәсіптік білім беруде жастардың инновациялық тәсілдері мен перспиктивалы идеялары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атты республикалық студенттердің ғылыми-практикалық конференциясында жоғары деңгейде белсенділік танытқаны үшін, /Ақтөбе/;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D:\Со старого\Games\Нома\Фотки и видос\Дипломы, сертификаты, грамоты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1" y="1932667"/>
            <a:ext cx="5530549" cy="3990084"/>
          </a:xfrm>
          <a:prstGeom prst="rect">
            <a:avLst/>
          </a:prstGeom>
          <a:noFill/>
        </p:spPr>
      </p:pic>
      <p:pic>
        <p:nvPicPr>
          <p:cNvPr id="29699" name="Picture 3" descr="D:\Со старого\Games\Нома\Фотки и видос\Научный проект 2019\sxXQfiZLv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876" y="1890940"/>
            <a:ext cx="3293724" cy="4391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Со старого\Games\Нома\Рефераты\Үздік студент-2019\От Бөбек\FJIPG3VkV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3257550"/>
            <a:ext cx="3829050" cy="2876550"/>
          </a:xfrm>
          <a:prstGeom prst="rect">
            <a:avLst/>
          </a:prstGeom>
          <a:noFill/>
        </p:spPr>
      </p:pic>
      <p:pic>
        <p:nvPicPr>
          <p:cNvPr id="26626" name="Picture 2" descr="D:\Со старого\Games\Нома\Рефераты\Үздік студент-2019\От Бөбек\i3VZzIa7j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6" y="2973957"/>
            <a:ext cx="4819650" cy="36459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9776" y="501134"/>
            <a:ext cx="50387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Үздік студент 2019 ж.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BOBEK.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4" y="1273939"/>
            <a:ext cx="8810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Бөбек Жалпыұлттық қозғалысының» ұйымдастыруымен республикамыздың барлық аймағын қамтыған «Үздік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студент-2019»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жобасының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Республикалық талантты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жинағына енгені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үшін; </a:t>
            </a:r>
            <a:br>
              <a:rPr lang="ru-RU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ғылым, өнер саласына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айрықша еңбегі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Диплом,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Үздік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студент-2019»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төс белгісі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куәлік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D:\Со старого\Games\Нома\Фотки и видос\Астана\Бизнес проект декабрь 2019\IMG_E6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129" y="1466849"/>
            <a:ext cx="3693796" cy="49250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6451" y="415409"/>
            <a:ext cx="533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Бизнес проект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ERG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2019 ж.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0976" y="5476220"/>
            <a:ext cx="5010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жыл: Диплом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Eurasian Resources Group, Almaty Management University және Tel Aviv Unversity-мен бірге ұйымдастырылған Regional  Entrepreneurial Weekends бизнес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проектісінің жеңімпазы.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1" descr="yR__cAvyqd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1325703"/>
            <a:ext cx="5230813" cy="392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076" y="215384"/>
            <a:ext cx="72294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Өндірістік практика өтуім туралы мәлімет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25" y="1037675"/>
            <a:ext cx="3781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Наурыз-Маусым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Дөң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тау-кен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байыту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комбинаты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»  «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Казхром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ТҰК» АҚ «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Молодёжная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шахтасы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жұмыс орны: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ехнический отдел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025" y="53148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Қараша-желтоқсан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Дөң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тау-кен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байыту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комбинаты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»  «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Казхром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ТҰК» АҚ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Қазақстан тәуелсіздігіне 10-жыл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шахтасы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жұмыс орны: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УПОР-1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D:\Со старого\Games\Нома\Фотки и видос\Практика\Практика ШМ  март 2019\QHWsiAWz0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556" y="1101907"/>
            <a:ext cx="2672444" cy="3720249"/>
          </a:xfrm>
          <a:prstGeom prst="rect">
            <a:avLst/>
          </a:prstGeom>
          <a:noFill/>
        </p:spPr>
      </p:pic>
      <p:pic>
        <p:nvPicPr>
          <p:cNvPr id="27651" name="Picture 3" descr="D:\Со старого\Games\Нома\Фотки и видос\Практика\Практика ДНК декабрь 2019\IMG_3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352675"/>
            <a:ext cx="2447924" cy="3263900"/>
          </a:xfrm>
          <a:prstGeom prst="rect">
            <a:avLst/>
          </a:prstGeom>
          <a:noFill/>
        </p:spPr>
      </p:pic>
      <p:pic>
        <p:nvPicPr>
          <p:cNvPr id="27650" name="Picture 2" descr="C:\Users\Сырым\Desktop\IMG_3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04" y="4981575"/>
            <a:ext cx="2408436" cy="172402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276725" y="1247775"/>
            <a:ext cx="1200150" cy="89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3314701" y="5572124"/>
            <a:ext cx="1000124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1870" y="1708250"/>
            <a:ext cx="81559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2016-2019 жыл: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Хромтау тау-кен техникалық колледжінің студенттерінің белсендісі;</a:t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2017-2018 жыл: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«VAE: Ізгілік-Арман-Білім» атты бірегей идеяларды таратуға арналған жобаның негізгі координаторы;</a:t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2016-2017 жыл: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«Шәкірт шындығы» әлеуметтік жобасының ерікті жастар ұйымдастырушы тобының әкімшісі;</a:t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2016-2019 жыл: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«Көзқарас» пікірсайыс зияткерлік пікірсайыс клубының пікірсайысшысы (2016-2017; 2017-2018; 2018-2019 оқу жылдары);</a:t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Облыс, аудан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 әртүрлі бағыттағы іс-шаларадың жүргізушісі;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0076" y="378042"/>
            <a:ext cx="588478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Әлеуметтік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</a:t>
            </a: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ырым\Desktop\zgKHJwzF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781" y="1480457"/>
            <a:ext cx="7049790" cy="4876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90077" y="378042"/>
            <a:ext cx="63347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Үздік жас колледж көшбасшысы</a:t>
            </a:r>
            <a:endParaRPr lang="kk-KZ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ырым\Desktop\S5a-FQfVW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912" y="1085850"/>
            <a:ext cx="7709813" cy="56253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90076" y="378042"/>
            <a:ext cx="65405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Хромтау аудан әкімінен алғыс хат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25873" y="213730"/>
            <a:ext cx="58036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Кәсіби байқаулар бойынша жетістіктері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7732" y="1257990"/>
            <a:ext cx="84706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жыл: Сертификат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Үздік кенші-2019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республикалық кәсіби шеберлік байқауына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Тау-кен ісі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құзіреттілігі бойынша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қатысқаны үшін, /Хромтау/;   </a:t>
            </a:r>
            <a:b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 жыл: Диплом Бас жүлде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«Үздік кенші-2019» республикалық байқауының «Тау-кен ісі» құзіреттілігі бойынша белсенділік танытып, жеңімпаз болып танылған, /Хромтау/;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D:\Со старого\Games\Нома\Фотки и видос\Дипломы, сертификаты, грамоты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2816159"/>
            <a:ext cx="4531633" cy="3269404"/>
          </a:xfrm>
          <a:prstGeom prst="rect">
            <a:avLst/>
          </a:prstGeom>
          <a:noFill/>
        </p:spPr>
      </p:pic>
      <p:pic>
        <p:nvPicPr>
          <p:cNvPr id="16388" name="Picture 4" descr="D:\Со старого\Games\Нома\Фотки и видос\Дипломы, сертификаты, грамот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761" y="3629024"/>
            <a:ext cx="4146400" cy="29770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1976" y="762685"/>
            <a:ext cx="81724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«Үздік кенші-2019» республикалық кәсіби шеберлік байқауы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" y="391210"/>
            <a:ext cx="81629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«Үздік кенші-2019» республикалық кәсіби шеберлік байқауы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Со старого\Games\Нома\Фотки и видос\Лучший горняк\SfclcyG5S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887" y="1306737"/>
            <a:ext cx="7008688" cy="485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0025" y="1009650"/>
            <a:ext cx="8782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Сертификат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«WorldSkills Kazakhstan Aktobe-2019» аймақтық чемпионатында «Тау-кен ісі» құзіреттілігі бойынша қатысқаны үшін, /Хромтау/;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 Жолдама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Ақтөбе қаласында өткен «WorldSkills Kazakhstan Aktobe-2019» аймақтық чемпионатының «Тау-кен ісі» құзіреттілігі бойынша Нұр-Сұлтан қаласында өтетін ұлттық чемпионатқа қатысуға, /Ақтөбе/;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Со старого\Games\Нома\Фотки и видос\Дипломы, сертификаты, грамоты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17" y="2771285"/>
            <a:ext cx="5202403" cy="3753340"/>
          </a:xfrm>
          <a:prstGeom prst="rect">
            <a:avLst/>
          </a:prstGeom>
          <a:noFill/>
        </p:spPr>
      </p:pic>
      <p:pic>
        <p:nvPicPr>
          <p:cNvPr id="17412" name="Picture 4" descr="D:\Со старого\Games\Нома\Фотки и видос\Дипломы, сертификаты, грамоты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667" y="2142082"/>
            <a:ext cx="3099533" cy="42961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3781" y="320159"/>
            <a:ext cx="606563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«WorldSkills Kazakhstan Aktobe-2019»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о старого\Games\Нома\Фотки и видос\Дипломы, сертификаты, грамот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59" y="1236876"/>
            <a:ext cx="2983610" cy="4135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9" y="132487"/>
            <a:ext cx="8677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- 2019 жыл: I дәрежелі диплом және алтын медаль 1 орын </a:t>
            </a:r>
            <a:r>
              <a:rPr lang="kk-K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Ақтөбе қаласында өткен «WorldSkills Kazakhstan Aktobe-2019» аймақтық чемпионатының «Тау-кен ісі» құзіреттілігі бойынша белсенділік танытып, жеңімпаз болып танылған, /Ақтөбе/;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Со старого\Games\Нома\Фотки и видос\Worldskills 2019\9WpH-DHBI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201" y="1377706"/>
            <a:ext cx="3374089" cy="4504347"/>
          </a:xfrm>
          <a:prstGeom prst="rect">
            <a:avLst/>
          </a:prstGeom>
          <a:noFill/>
        </p:spPr>
      </p:pic>
      <p:pic>
        <p:nvPicPr>
          <p:cNvPr id="20483" name="Picture 3" descr="D:\Со старого\Games\Нома\Фотки и видос\Worldskills 2019\HOddM1K02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4846" y="4019764"/>
            <a:ext cx="3643636" cy="2732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6741" y="369249"/>
            <a:ext cx="700243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kk-KZ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ХАКАТОН» республикалық байқауы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Со старого\Games\Нома\Фотки и видос\Астана\Хакатон\s9aIrdSj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6" y="1352549"/>
            <a:ext cx="3586164" cy="4781551"/>
          </a:xfrm>
          <a:prstGeom prst="rect">
            <a:avLst/>
          </a:prstGeom>
          <a:noFill/>
        </p:spPr>
      </p:pic>
      <p:pic>
        <p:nvPicPr>
          <p:cNvPr id="21507" name="Picture 3" descr="D:\Со старого\Games\Нома\Фотки и видос\Астана\Хакатон\7OJ1LiQ0x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49" y="2052636"/>
            <a:ext cx="4705351" cy="352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491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Сырым</cp:lastModifiedBy>
  <cp:revision>83</cp:revision>
  <dcterms:created xsi:type="dcterms:W3CDTF">2014-11-21T11:00:06Z</dcterms:created>
  <dcterms:modified xsi:type="dcterms:W3CDTF">2020-04-28T15:38:19Z</dcterms:modified>
</cp:coreProperties>
</file>