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9" r:id="rId4"/>
    <p:sldId id="270" r:id="rId5"/>
    <p:sldId id="271" r:id="rId6"/>
    <p:sldId id="290" r:id="rId7"/>
    <p:sldId id="277" r:id="rId8"/>
    <p:sldId id="267" r:id="rId9"/>
    <p:sldId id="268" r:id="rId10"/>
    <p:sldId id="272" r:id="rId11"/>
    <p:sldId id="273" r:id="rId12"/>
    <p:sldId id="274" r:id="rId13"/>
    <p:sldId id="275" r:id="rId14"/>
    <p:sldId id="287" r:id="rId15"/>
    <p:sldId id="288" r:id="rId16"/>
    <p:sldId id="276" r:id="rId17"/>
    <p:sldId id="289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2019-2020 учебный год\ДИСТАНЦИОННОЕ ОБУЧЕНИЕ  В КОЛЛЕДЖЕ\04-05-2020_10-31-52\image-04-05-20-12-30.jpeg"/>
          <p:cNvPicPr>
            <a:picLocks noChangeAspect="1" noChangeArrowheads="1"/>
          </p:cNvPicPr>
          <p:nvPr/>
        </p:nvPicPr>
        <p:blipFill>
          <a:blip r:embed="rId2" cstate="print"/>
          <a:srcRect b="14667"/>
          <a:stretch>
            <a:fillRect/>
          </a:stretch>
        </p:blipFill>
        <p:spPr bwMode="auto">
          <a:xfrm>
            <a:off x="500035" y="785794"/>
            <a:ext cx="8207206" cy="557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88" y="3714750"/>
            <a:ext cx="5572125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dirty="0">
              <a:solidFill>
                <a:srgbClr val="602322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dirty="0">
              <a:solidFill>
                <a:srgbClr val="602322"/>
              </a:solidFill>
              <a:latin typeface="Bookman Old Style" pitchFamily="18" charset="0"/>
            </a:endParaRP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785786" y="6273225"/>
            <a:ext cx="8015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2019-2020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 r="54224" b="30063"/>
          <a:stretch>
            <a:fillRect/>
          </a:stretch>
        </p:blipFill>
        <p:spPr bwMode="auto">
          <a:xfrm>
            <a:off x="7286644" y="714356"/>
            <a:ext cx="167824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755576" y="188640"/>
            <a:ext cx="7848872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ГККП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«ХРОМТАУСКИЙ  ГОРНО-ТЕХНИЧЕСКИЙ  ВЫСШИЙ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КОЛЛЕДЖ»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3929063"/>
            <a:ext cx="7143750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877272"/>
            <a:ext cx="671517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МУКАШЕВА ГУЛЬДАНА ЖОЛАЙОВНА МАСТЕР П/О</a:t>
            </a:r>
            <a:endParaRPr lang="ru-RU" sz="28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 зерен по желобу винтового сепаратора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Минеральное зерно, движущееся в потоке пульпы по винтовому желобу, испытывает одновременно воздействие сил, различных по величине и направлению. Равнодействующая их определяет траекторию движения зерна и его положение в поперечном сечении потока.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отличие от поведения зерен в прямых наклонных потоках в винтовом потоке зерна имеют перемещение относительно друг друга не только вдоль желоба, но и в поперечном направлении. В итоге легкие зерна, имеющие большую скорость перемещения по потоку, не только обгоняют зерна придонного слоя потока, но и смещаются под влиянием большей центробежной силы и поперечной циркуляции к внешнему борту потока, образуя, таким образом, веер продуктов на желобе.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892480" cy="62646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Сущность процесса концентрации на винтовом сепараторе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разделения зернистого материала на винтовом желобе согласно представлениям ряда исследователей имеет два этапа (фазы).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Расслаивание материала по вертикали и переход тяжелых минералов в придонный слой.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Смещение (перераспределение) зерен в радиальном направлении, образование минерального веера продуктов сепарации.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Достигнув равновесного состояния, далее зерна движутся по своим винтовым траекториям.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КОНСТРУКЦИИ ВИНТОВЫХ СЕПАРАТОРОВ.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Винтовые аппараты разделяют на сепараторы для обогащения неклассифицированных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ширококлассифицированных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материалов крупностью от 0,1 до 3 мм и шлюзы для обогащения тонкозернистых материалов от 0,02 до 0,5 мм (см. рис.). Винтовой сепаратор состоит из винтового желоба,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пульпоприемника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устройства для разделения и вывода продуктов обогащения, распределителя смывной воды и несущего каркаса.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Винтовой желоб изготавливается из чугунного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силуминового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(сплав алюминия с кремнием) литья. Каждый виток желоба состоит из двух секций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полувитков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Перспективными являются пластмассы и полимерные материалы, из которых прессуют желоб. Сепараторы, изготовленные из силумина, в 5 раз легче чугунных. На некоторых предприятиях желоба изготавливают на месте в армоцементном исполнении.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Рабочая поверхность желобов футеруется элементами из резины, каменного литья или полимеров.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5688632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Винтовой желоб характеризуется следующими параметрами: диаметром, шагом винта, формой и размерами поперечного сечения, длиной желоба. Значение каждого из них выбирается в зависимости от свойств обогащаемого материала. Геометрическая форма размеры и состояние рабочей поверхности желоба должны строго выдерживаться. Число желобов у сепаратора может быть 1 или 2.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  <p:pic>
        <p:nvPicPr>
          <p:cNvPr id="22530" name="Picture 2" descr="https://topuch.ru/osnovnie-ponyatiya-i-naznachenie-grohocheniya/12911_html_4f318a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465333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712968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Пулъпоприемник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устанавливается в начале сепаратора или шлюза и служит для уменьшения скорости потока пульпы, поступающего из пульпопровода, а также для предварительного формирования потока с целью плавного ввода его на винтовой желоб. Наиболее распространен улитковый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пульпориемник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спиральный желоб с возрастающим радиусом кривизны.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Устройства для разделения продуктов обогащения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отсекатели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Отделение продуктов обогащения из веера на витках винтового желоба производят поворотными ножами, устанавливаемыми у отверстия с отводящим трубопроводом интервалом 0,5-1 виток. На верхних витках отбирают концентрат, а на нижних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промпродукты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Хвосты разгружаются в конце желоба.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504056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разработано устройство для выделения продуктов обогащения. Его устанавливают в конце желоба (на выходе всего потока) для рассекания встречного потока на отдельные вертикальные слои по всему его поперечному сечению. Такой делитель потока позволяет легко регулировать выход продуктов.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6866" name="Picture 2" descr="http://fccland.ru/uploads/posts/2019-11/1574879935_r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2952328" cy="614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Распределители смывной воды обеспечивают равномерную подачу ее по всему периметру внутреннего борта желоба. Наиболее простыми являются распределители желобчатого типа. У этих конструкций к рабочему желобу примыкает маленький желобок для воды. Он может быть с внутренней или внешней стороны. 	С помощью трубок, установленных навстречу потоку (из внешнего желобка), или просто через прорези (из внутреннего желобка) в стенке вода поступает к внутреннему борту.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038600" cy="55446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представляет собой в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интово́й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сепаратор?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Конструкция винтового сепаратора?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разделения минералов в винтовых сепараторах?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Достоинства и недостатки?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316288" cy="561662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Аппарат, работающий по принципу разделения материала в наклонном безнапорном потоке малой глубины.</a:t>
            </a:r>
          </a:p>
          <a:p>
            <a:pPr marL="457200" indent="-457200">
              <a:buFont typeface="Wingdings 2"/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Винтовой сепаратор состоит из винтового желоба,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пульпоприемника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устройства для разделения и вывода продуктов обогащения, распределителя смывной воды и несущего каркаса.</a:t>
            </a:r>
          </a:p>
          <a:p>
            <a:pPr marL="457200" indent="-457200">
              <a:buFont typeface="Wingdings 2"/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Расслаивание материала по вертикали и перераспределение зерен в радиальном направлении.</a:t>
            </a:r>
          </a:p>
          <a:p>
            <a:pPr marL="457200" indent="-457200">
              <a:buFont typeface="Wingdings 2"/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Работает без потребления электроэнергии/ низкая концентрация ценного компонента.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8219256" cy="49685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Выучить основные термины и определения;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формате А4 начертить винтовой сепаратор;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95536" y="908720"/>
            <a:ext cx="4286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 05.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видов работ по концентрации материалов обогащения полезных ископаемых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323528" y="2708920"/>
            <a:ext cx="4143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процесса сепарации на винтовых  сепараторах.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67544" y="4005064"/>
            <a:ext cx="407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2, группа 203 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467544" y="4797152"/>
            <a:ext cx="4143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 № 0707000  «Обогащение полезных ископаемых» (рудообогащение)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111\Downloads\WhatsApp Image 2020-05-12 at 08.23.07.jpeg"/>
          <p:cNvPicPr>
            <a:picLocks noChangeAspect="1" noChangeArrowheads="1"/>
          </p:cNvPicPr>
          <p:nvPr/>
        </p:nvPicPr>
        <p:blipFill>
          <a:blip r:embed="rId2" cstate="print"/>
          <a:srcRect l="13804" t="8001" r="18525" b="46850"/>
          <a:stretch>
            <a:fillRect/>
          </a:stretch>
        </p:blipFill>
        <p:spPr bwMode="auto">
          <a:xfrm>
            <a:off x="5436096" y="191683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8784976" cy="518457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Углубить и расширить понятие о винтовых сепараторах.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 с устройствами винтовых сепараторов.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Развивать навыки контроля и самооценки.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Воспитывать любовь к познанию профессии.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sent5.com/presentation/202315284_348370971/image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отличие от всех известных аппаратов этого типа у винтовых сепараторов неподвижный наклонный гладкий желоб выполнен в виде спирали с вертикальной осью. Пульпа загружается в верхнюю часть желоба и под действием силы тяжести стекает вниз в виде тонкого разной глубины по сечению желоба потока. При движении в потоке помимо обычных гравитационных и гидродинамических сил, действующих на зерна, развиваются центробежные силы. Тяжелые минералы концентрируются у внутреннего борта желоба, а легкие - у внешнего. Желоб винтовых сепараторов в поперечном сечении представляет собой 1/4 окружности или вытянутого эллипса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Наиболее эффективно на винтовых сепараторах обогащается материал крупностью 0,1 — 1,5 мм. Значительно хуже происходит обогащение зёрен крупностью 0,1 — 0,074 мм.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Винтовой сепаратор, как и большинство аппаратов, где происходит разделение материала по плотности в водной среде, чувствителен к ширине классификации по крупности зёрен питания и намного лучше работает на узко классифицированном материале, что и предусматривается при проектировании.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.google-info.org/storage/big/243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5942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896544" cy="6264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Разновидностью винтовых сепараторов являются винтовые шлюзы.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Двухжелобный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винтовой шлюз ШВ-2-1000А. Винтовые шлюзы имеют более широкий желоб с малым наклоном его днища. Они предназначены для обогащения тонкозернистых материалов (менее 0,074 мм) при малых скоростях движения потока в желобе.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fccland.ru/uploads/posts/2019-11/1574879645_r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592288" cy="65270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712968" cy="6552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Винтовые сепараторы быстро нашли широкое применение для обогащения мелкозернистых песков, содержащих ильменит, циркон, рутил и другие полезные минералы, и для измельченных руд редких и благородных металлов, железных руд, фосфоритов, хромитов и др.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Применение высокопроизводительных и дешевых винтовых сепараторов на многих гравитационных фабриках позволило увеличить производительность фабрик в 1,5 - 2 раза без увеличения площади и снизить себестоимость продукции.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238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Цели: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Закрепление материала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ХГТК</cp:lastModifiedBy>
  <cp:revision>52</cp:revision>
  <dcterms:created xsi:type="dcterms:W3CDTF">2020-05-04T05:46:55Z</dcterms:created>
  <dcterms:modified xsi:type="dcterms:W3CDTF">2020-05-28T05:17:40Z</dcterms:modified>
</cp:coreProperties>
</file>