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6" r:id="rId3"/>
    <p:sldId id="265" r:id="rId4"/>
    <p:sldId id="270" r:id="rId5"/>
    <p:sldId id="264" r:id="rId6"/>
    <p:sldId id="271" r:id="rId7"/>
    <p:sldId id="273" r:id="rId8"/>
    <p:sldId id="260" r:id="rId9"/>
    <p:sldId id="268" r:id="rId10"/>
    <p:sldId id="274" r:id="rId11"/>
    <p:sldId id="272" r:id="rId12"/>
    <p:sldId id="275" r:id="rId13"/>
  </p:sldIdLst>
  <p:sldSz cx="6858000" cy="9144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42" autoAdjust="0"/>
    <p:restoredTop sz="94840" autoAdjust="0"/>
  </p:normalViewPr>
  <p:slideViewPr>
    <p:cSldViewPr>
      <p:cViewPr varScale="1">
        <p:scale>
          <a:sx n="77" d="100"/>
          <a:sy n="77" d="100"/>
        </p:scale>
        <p:origin x="-1524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3EFA0-8F20-4282-8ED5-54F86F9C4B5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B92D9-DBB5-4990-A6F8-1C3E8B880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94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69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28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06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189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02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34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90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119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884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2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017F-9891-46EF-B960-B93AF86EFAB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0BC8-2786-4707-9E0F-2516A279C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950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Образцы слайда\bgb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22" y="1"/>
            <a:ext cx="6870022" cy="91439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8" y="4857752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Жангужина Рая Кайырбаевна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232" y="5500694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1428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ГККП  «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Хромтауский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горно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технический  высший колледж» 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04" y="6429388"/>
            <a:ext cx="6000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Актюбинский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 </a:t>
            </a: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Қ.Жубанова,2005г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по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диплому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учитель математики и физики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 стаж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к\Downloads\WhatsApp Image 2022-04-19 at 16.48.35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40" y="928662"/>
            <a:ext cx="2571768" cy="3665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91106"/>
          </a:xfrm>
        </p:spPr>
        <p:txBody>
          <a:bodyPr>
            <a:normAutofit/>
          </a:bodyPr>
          <a:lstStyle/>
          <a:p>
            <a:r>
              <a:rPr lang="kk-KZ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Обобщение педагогического опыты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пк\Documents\Портфолио\Публикация СЕРТИФИКА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66" y="1785918"/>
            <a:ext cx="2887655" cy="1975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9000" y="2143108"/>
            <a:ext cx="30003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 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Сертификат. Степени с рациональным и иррациональным показателями тақырыбындағы әдістемелік (ғылыми-әдістемелік) материалын (мақаласы) Ақтөбе облысының білім басқармасы сайтында жарияланған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C:\Users\Public\Pictures\Sample Pictures\615b6c43-e3ef-4af7-9e89-f325bb4538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0" y="4000496"/>
            <a:ext cx="2600324" cy="46227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43248" y="4357686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Анықтама №209 Жангужина Рая атына берілген осы аңықтама автордың Основные элементы комбинаторики тақырыбындағы материалын "Ақтөбе ұстазы" газетінің редакциясы басылымға жариялау үшін берілді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C:\Users\Public\Pictures\Sample Pictures\диплом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6500826"/>
            <a:ext cx="3109886" cy="21992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29000" y="7000892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Научно-методический центр "ZIAT" награждена диплом 3 степени в номинации "Педагогическая статья" в 5 Республиканском педагогическом конкурсе "Творческая инициатива педагога"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Публикация. Материалы 2 международной научно-практической конференции "Результаты научных исследований студентов: анализ и проблемы"</a:t>
            </a:r>
            <a:endParaRPr lang="ru-RU" sz="1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пк\Documents\Портфолио\конференция публикация Женсигалина Ж\IMG_9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1571604"/>
            <a:ext cx="1916851" cy="2652922"/>
          </a:xfrm>
          <a:prstGeom prst="rect">
            <a:avLst/>
          </a:prstGeom>
          <a:noFill/>
        </p:spPr>
      </p:pic>
      <p:pic>
        <p:nvPicPr>
          <p:cNvPr id="25603" name="Picture 3" descr="C:\Users\пк\Documents\Портфолио\конференция публикация Женсигалина Ж\IMG_9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54" y="1571604"/>
            <a:ext cx="1860267" cy="2562208"/>
          </a:xfrm>
          <a:prstGeom prst="rect">
            <a:avLst/>
          </a:prstGeom>
          <a:noFill/>
        </p:spPr>
      </p:pic>
      <p:pic>
        <p:nvPicPr>
          <p:cNvPr id="25604" name="Picture 4" descr="C:\Users\пк\Documents\Портфолио\конференция публикация Женсигалина Ж\IMG_9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42" y="1643042"/>
            <a:ext cx="1857388" cy="2472335"/>
          </a:xfrm>
          <a:prstGeom prst="rect">
            <a:avLst/>
          </a:prstGeom>
          <a:noFill/>
        </p:spPr>
      </p:pic>
      <p:pic>
        <p:nvPicPr>
          <p:cNvPr id="25605" name="Picture 5" descr="C:\Users\пк\Documents\Портфолио\конференция публикация Женсигалина Ж\IMG_9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4286248"/>
            <a:ext cx="2000240" cy="2597645"/>
          </a:xfrm>
          <a:prstGeom prst="rect">
            <a:avLst/>
          </a:prstGeom>
          <a:noFill/>
        </p:spPr>
      </p:pic>
      <p:pic>
        <p:nvPicPr>
          <p:cNvPr id="25606" name="Picture 6" descr="C:\Users\пк\Documents\Портфолио\конференция публикация Женсигалина Ж\IMG_92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92" y="4286248"/>
            <a:ext cx="1894050" cy="2419334"/>
          </a:xfrm>
          <a:prstGeom prst="rect">
            <a:avLst/>
          </a:prstGeom>
          <a:noFill/>
        </p:spPr>
      </p:pic>
      <p:pic>
        <p:nvPicPr>
          <p:cNvPr id="25607" name="Picture 7" descr="C:\Users\пк\Documents\Портфолио\конференция публикация Женсигалина Ж\IMG_92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6" y="4214810"/>
            <a:ext cx="2114540" cy="2722755"/>
          </a:xfrm>
          <a:prstGeom prst="rect">
            <a:avLst/>
          </a:prstGeom>
          <a:noFill/>
        </p:spPr>
      </p:pic>
      <p:pic>
        <p:nvPicPr>
          <p:cNvPr id="25608" name="Picture 8" descr="C:\Users\пк\Documents\Портфолио\конференция публикация Женсигалина Ж\IMG_92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30" y="6643702"/>
            <a:ext cx="1785950" cy="2276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Публикация 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научно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информационно-методический журнал №3(38)2019 Производная.Три правила нахождения производных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пк\Documents\Портфолио\ЕЕЕ Портфолио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56" y="2143108"/>
            <a:ext cx="2002320" cy="2524118"/>
          </a:xfrm>
          <a:prstGeom prst="rect">
            <a:avLst/>
          </a:prstGeom>
          <a:noFill/>
        </p:spPr>
      </p:pic>
      <p:pic>
        <p:nvPicPr>
          <p:cNvPr id="29699" name="Picture 3" descr="C:\Users\пк\Documents\Портфолио\ЕЕЕ Портфолио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90" y="2143108"/>
            <a:ext cx="2000264" cy="2548821"/>
          </a:xfrm>
          <a:prstGeom prst="rect">
            <a:avLst/>
          </a:prstGeom>
          <a:noFill/>
        </p:spPr>
      </p:pic>
      <p:pic>
        <p:nvPicPr>
          <p:cNvPr id="29700" name="Picture 4" descr="C:\Users\пк\Documents\Портфолио\ЕЕЕ Портфолио\стр 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06" y="5072066"/>
            <a:ext cx="1749562" cy="2280262"/>
          </a:xfrm>
          <a:prstGeom prst="rect">
            <a:avLst/>
          </a:prstGeom>
          <a:noFill/>
        </p:spPr>
      </p:pic>
      <p:pic>
        <p:nvPicPr>
          <p:cNvPr id="29701" name="Picture 5" descr="C:\Users\пк\Documents\Портфолио\ЕЕЕ Портфолио\стр 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9" y="4929190"/>
            <a:ext cx="1896886" cy="2459926"/>
          </a:xfrm>
          <a:prstGeom prst="rect">
            <a:avLst/>
          </a:prstGeom>
          <a:noFill/>
        </p:spPr>
      </p:pic>
      <p:pic>
        <p:nvPicPr>
          <p:cNvPr id="29702" name="Picture 6" descr="C:\Users\пк\Documents\Портфолио\ЕЕЕ Портфолио\стр 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94" y="5857884"/>
            <a:ext cx="1939271" cy="259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Образцы слайда\bgb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42" y="214282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пк\Downloads\Портфолио\ЕЕЕ Портфолио\Орлеу Сертифи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8" y="857224"/>
            <a:ext cx="3500462" cy="2400914"/>
          </a:xfrm>
          <a:prstGeom prst="rect">
            <a:avLst/>
          </a:prstGeom>
          <a:noFill/>
        </p:spPr>
      </p:pic>
      <p:pic>
        <p:nvPicPr>
          <p:cNvPr id="2051" name="Picture 3" descr="C:\Users\пк\Downloads\Портфолио\ЕЕЕ Портфолио\Обнавленка Сертифика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1938" y="3357554"/>
            <a:ext cx="3406062" cy="2364539"/>
          </a:xfrm>
          <a:prstGeom prst="rect">
            <a:avLst/>
          </a:prstGeom>
          <a:noFill/>
        </p:spPr>
      </p:pic>
      <p:pic>
        <p:nvPicPr>
          <p:cNvPr id="2052" name="Picture 4" descr="C:\Users\пк\Downloads\Портфолио\ЕЕЕ Портфолио\Пиза сертифика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3778345" y="5437102"/>
            <a:ext cx="2397773" cy="3382212"/>
          </a:xfrm>
          <a:prstGeom prst="rect">
            <a:avLst/>
          </a:prstGeom>
          <a:noFill/>
        </p:spPr>
      </p:pic>
      <p:pic>
        <p:nvPicPr>
          <p:cNvPr id="2054" name="Picture 6" descr="https://akt.eportfolio.kz/media/usr/58476/upwork/95576/7aa54ffa-1d92-4f62-8c13-018501cddd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9" y="3639582"/>
            <a:ext cx="3143272" cy="1861111"/>
          </a:xfrm>
          <a:prstGeom prst="rect">
            <a:avLst/>
          </a:prstGeom>
          <a:noFill/>
        </p:spPr>
      </p:pic>
      <p:pic>
        <p:nvPicPr>
          <p:cNvPr id="2056" name="Picture 8" descr="https://akt.eportfolio.kz/media/usr/58476/upwork/None/23cebc54-155d-46db-bdcc-78ac5f9db17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8" y="6143636"/>
            <a:ext cx="2857520" cy="2000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42" y="214282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достижения педагога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пк\Downloads\Портфолио\ЕЕЕ Портфолио\a6dc044c-8421-4278-91e2-079e26ed9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0" y="642910"/>
            <a:ext cx="1428760" cy="2073484"/>
          </a:xfrm>
          <a:prstGeom prst="rect">
            <a:avLst/>
          </a:prstGeom>
          <a:noFill/>
        </p:spPr>
      </p:pic>
      <p:pic>
        <p:nvPicPr>
          <p:cNvPr id="3075" name="Picture 3" descr="C:\Users\пк\Downloads\Портфолио\ЕЕЕ Портфолио\cf0dd6c2-bbac-4449-ba9d-2077d2c0f1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22" y="4286248"/>
            <a:ext cx="1829081" cy="2660482"/>
          </a:xfrm>
          <a:prstGeom prst="rect">
            <a:avLst/>
          </a:prstGeom>
          <a:noFill/>
        </p:spPr>
      </p:pic>
      <p:pic>
        <p:nvPicPr>
          <p:cNvPr id="16" name="Picture 4" descr="C:\Users\пк\Downloads\Портфолио\Олимпиада 1 дәрежелі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4" y="4714876"/>
            <a:ext cx="1658690" cy="233598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52" y="7215206"/>
            <a:ext cx="21431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Республикалық ұстаздар арасында «математика пәнінен» ұйымдастырылған онлайн олимпиада І дәрежелі диплом, 2021 жыл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Users\Public\Pictures\Sample Pictures\диплом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06" y="4286248"/>
            <a:ext cx="1943090" cy="2752039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428868" y="7000892"/>
            <a:ext cx="2643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«Үздік онлайн бейне сабақ» облыстық байқауда шығармашылық бнлсенділік пен заманауи әдіс- тәсілдерін меңгерудің жоғары деңгейін танытқаны үшін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дәрежелі дипломмен марапатталды, Ақтөбе 2020 жыл;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Public\Pictures\Sample Pictures\диплом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794" y="642910"/>
            <a:ext cx="2643206" cy="186676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143380" y="2500298"/>
            <a:ext cx="25717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Математика пәні мұғалімдері арасында өткен облыстық пәндік олимпиада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дәрежелі дипломмен марапатталды, Ақтөбе 2020 жыл;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C:\Users\Public\Pictures\Sample Pictures\диплом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14348"/>
            <a:ext cx="2552335" cy="180496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0" y="2643174"/>
            <a:ext cx="26431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 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«Педагогтың шығармашылық бастамасы» атты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Республикалық оқытушылар сайысында «Педагогикалық мақала» номинациясы бойынша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ІІ дәріжелі дипломмен марапатталды, Нұр-Сұлтан қ., 2020 жыл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00" y="7072330"/>
            <a:ext cx="1857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Техникалық және кәсіптік білім беру күніне орай «Алғыс хат», Ақтөбе, 2019 жыл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86058" y="2857488"/>
            <a:ext cx="1285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mtClean="0"/>
              <a:t> 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"Алғыс хат" Хромтау, 2019 жыл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достижения педагога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/>
          </a:p>
        </p:txBody>
      </p:sp>
      <p:pic>
        <p:nvPicPr>
          <p:cNvPr id="24577" name="Picture 1" descr="C:\Users\Public\Pictures\Sample Pictures\Диплом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90" y="1455308"/>
            <a:ext cx="3143272" cy="22254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8" y="3643306"/>
            <a:ext cx="3214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Математика пәні мұғалімдері арасында өткен облыстық пәндік олимпиада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дәрежелі дипломмен марапатталды, Ақтөбе 2021 жыл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Public\Pictures\Sample Pictures\диплом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1571604"/>
            <a:ext cx="2738881" cy="19846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14752" y="3500430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mtClean="0"/>
              <a:t> 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Барлық типтегі білім беру ұйымдарының математика пәні педагогтары арасында өткен республикалық олимпиада</a:t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24579" name="Picture 3" descr="C:\Users\Public\Pictures\Sample Pictures\диплом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04" y="4643438"/>
            <a:ext cx="2867021" cy="208436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66" y="6786578"/>
            <a:ext cx="2928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Республикалық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www.sabaq.kz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әдістемелік-танымдық сайты өткізген «Үздік педагог» қашықтық олимпиада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дәрежелі дипломмен марапатталды, Нұр-Сұлтан қ., 2021 жыл;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C:\Users\Public\Pictures\Sample Pictures\диплом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2" y="4643438"/>
            <a:ext cx="2857520" cy="203843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643314" y="6858016"/>
            <a:ext cx="29289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Daryn.online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білім беру платформасы мен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Qaztest.kz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олимпиада сайты бірлесіп қстаздарға арнап ұйымдастырылған Республикалық пәндік олимпиадасында математика пәні олимпиада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дәрежелі дипломмен марапатталды, Ақтөбе 2020 жыл;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42" y="214282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пк\Downloads\Портфолио\ЕЕЕ Портфолио\Қожамурат Ж  и Романов Д.      Бас жұлде Автодор к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863623"/>
            <a:ext cx="2714644" cy="1973864"/>
          </a:xfrm>
          <a:prstGeom prst="rect">
            <a:avLst/>
          </a:prstGeom>
          <a:noFill/>
        </p:spPr>
      </p:pic>
      <p:pic>
        <p:nvPicPr>
          <p:cNvPr id="4099" name="Picture 3" descr="C:\Users\пк\Downloads\Портфолио\ЕЕЕ Портфолио\Мадиулы Нуры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32" y="3000364"/>
            <a:ext cx="1868408" cy="2743192"/>
          </a:xfrm>
          <a:prstGeom prst="rect">
            <a:avLst/>
          </a:prstGeom>
          <a:noFill/>
        </p:spPr>
      </p:pic>
      <p:pic>
        <p:nvPicPr>
          <p:cNvPr id="4102" name="Picture 6" descr="C:\Users\пк\Downloads\Портфолио\Жасулан дипло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8" y="5857884"/>
            <a:ext cx="3286124" cy="23949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86124" y="857224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Техникалық және кәсіптік білім беру ұйымдарының студенттері арасында «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JASTAR JILY»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аясында «Техникалық және кәсіптік білім беруде жастардың инновациялық тәсілдері мен перспективалы идеялары» атты республикалық студенттердің ғылыми –практикалық конференциясы, БАС ЖҮЛДЕ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9000" y="6000760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Техникалық және кәсіптік білім беру ұйымдарының студенттері арасында Қазақстан Республикасының елордасы- Астана қаласының 20 жылдығына орай ұйымдастырылған «Студенттің ғылыми ізденіс нәтижелері: талдау және мәселелер» атты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республикалық студенттердің ғылыми –практикалық конференциясы, І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дәрежелі диплом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4686" y="3571868"/>
            <a:ext cx="3429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Техникалық және кәсіптік білім беру ұйымдарының студенттері арасында ұйымдастырылған «БІЛІМ ЖӘНЕ ҒЫЛЫМ ИНТЕГРАЦИЯСЫ-БОЛАШАҚҚА НЫҚ ҚАДАМ» Облыстық студенттердің ғылыми практикалық конференциясы, І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дәрежелі диплом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/>
          </a:p>
        </p:txBody>
      </p:sp>
      <p:pic>
        <p:nvPicPr>
          <p:cNvPr id="26626" name="Picture 2" descr="C:\Users\пк\Documents\Портфолио\Жания Дипл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66" y="1142976"/>
            <a:ext cx="2514596" cy="17769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10" y="1428728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МАН Республикалық ғылыми –тәжірибелік конференциясы, І дәрежелі диплом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пк\Documents\Портфолио\Ахмекалив С Дипл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8" y="3286116"/>
            <a:ext cx="2857495" cy="19469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4686" y="3714744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МАН Республикалық ғылыми –тәжірибелік конференциясы, І дәрежелі диплом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C:\Users\пк\Documents\Портфолио\Гербовей Дарья дипл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5357818"/>
            <a:ext cx="2285991" cy="3169908"/>
          </a:xfrm>
          <a:prstGeom prst="rect">
            <a:avLst/>
          </a:prstGeom>
          <a:noFill/>
        </p:spPr>
      </p:pic>
      <p:pic>
        <p:nvPicPr>
          <p:cNvPr id="26629" name="Picture 5" descr="C:\Users\пк\Documents\Портфолио\Белов Анатолий Дипло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32" y="5357818"/>
            <a:ext cx="2229447" cy="307961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00306" y="6429388"/>
            <a:ext cx="19288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Международная онлайн олимпиада, диплом І степени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endParaRPr lang="ru-RU" sz="3200"/>
          </a:p>
        </p:txBody>
      </p:sp>
      <p:pic>
        <p:nvPicPr>
          <p:cNvPr id="27650" name="Picture 2" descr="C:\Users\Public\Pictures\Sample Pictures\диплом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1857356"/>
            <a:ext cx="2728910" cy="1929425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43248" y="2000232"/>
            <a:ext cx="3071834" cy="24929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53958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96F3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Техникалық және кәсіптік білім беру ұйымдарының студенттері арасында Қазақстан Республикасының Тәуелсіздігінің 30 жылдығына орай ұйымдастырылған «СТУДЕНТТІК ҒЫЛЫМИ ІЗДЕНІС НӘТИЖЕЛЕРІ: ТАЛДАУ ЖӘНЕ МӘСЕЛЕЛЕР» II ХАЛЫҚАРАЛЫҚ ҒЫЛЫМИ –ПРАКТИКАЛЫҚ ОГЛАЙН РЕЖИМІНДЕГІ КОНФЕРЕНЦИЯСЫ,ІII дәрежелі диплом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196F3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196F3"/>
                </a:solidFill>
                <a:effectLst/>
                <a:latin typeface="Roboto"/>
                <a:cs typeface="Arial" pitchFamily="34" charset="0"/>
              </a:rPr>
            </a:b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C:\Users\Public\Pictures\Sample Pictures\материал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2676805" cy="2590783"/>
          </a:xfrm>
          <a:prstGeom prst="rect">
            <a:avLst/>
          </a:prstGeom>
          <a:noFill/>
        </p:spPr>
      </p:pic>
      <p:pic>
        <p:nvPicPr>
          <p:cNvPr id="27653" name="Picture 5" descr="C:\Users\Public\Pictures\Sample Pictures\материал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0" y="4572000"/>
            <a:ext cx="1973266" cy="2785975"/>
          </a:xfrm>
          <a:prstGeom prst="rect">
            <a:avLst/>
          </a:prstGeom>
          <a:noFill/>
        </p:spPr>
      </p:pic>
      <p:pic>
        <p:nvPicPr>
          <p:cNvPr id="27654" name="Picture 6" descr="C:\Users\Public\Pictures\Sample Pictures\материал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1489" y="4786314"/>
            <a:ext cx="2206511" cy="27257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70" y="7572396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"Техникалық және кәсіптік білім беруде жастардың инновациялық тәсілдері мен перспективалы идеялары" атты Республикалық студенттердің ғылыми-тәжірибелік конференция материалдары</a:t>
            </a:r>
            <a:endParaRPr lang="ru-RU" sz="1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бразцы слайда\bgb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22" y="0"/>
            <a:ext cx="6870022" cy="9143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42" y="214282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педагогического опыта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8" y="928663"/>
            <a:ext cx="5643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Математическая регата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90" y="4110335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 “ Способы решения задач с использованием активных методов”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пк\Documents\Портфолио\эл орта\Мат регата\IMG_90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32" y="1785918"/>
            <a:ext cx="2047875" cy="204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к\Documents\Портфолио\эл орта\Мат регата\IMG_90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28794"/>
            <a:ext cx="2066925" cy="207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к\Documents\Портфолио\эл орта\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32" y="4857752"/>
            <a:ext cx="201162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к\Documents\Портфолио\эл орта\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2" y="4929190"/>
            <a:ext cx="184596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к\Documents\Портфолио\эл орта\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8" y="5143504"/>
            <a:ext cx="1621603" cy="234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804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4"/>
            <a:ext cx="6172200" cy="1747340"/>
          </a:xfrm>
        </p:spPr>
        <p:txBody>
          <a:bodyPr>
            <a:noAutofit/>
          </a:bodyPr>
          <a:lstStyle/>
          <a:p>
            <a:r>
              <a:rPr lang="ru-RU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Публикация. Материалы 1 международной научно-практической конференции "Результаты научных исследований студентов: анализ и проблемы"</a:t>
            </a:r>
            <a:endParaRPr lang="ru-RU" sz="1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к\Downloads\Портфолио\Публикация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04" y="1500166"/>
            <a:ext cx="1710021" cy="2452680"/>
          </a:xfrm>
          <a:prstGeom prst="rect">
            <a:avLst/>
          </a:prstGeom>
          <a:noFill/>
        </p:spPr>
      </p:pic>
      <p:pic>
        <p:nvPicPr>
          <p:cNvPr id="5123" name="Picture 3" descr="C:\Users\пк\Downloads\Портфолио\Публикация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2" y="1428728"/>
            <a:ext cx="2176463" cy="3048854"/>
          </a:xfrm>
          <a:prstGeom prst="rect">
            <a:avLst/>
          </a:prstGeom>
          <a:noFill/>
        </p:spPr>
      </p:pic>
      <p:pic>
        <p:nvPicPr>
          <p:cNvPr id="5124" name="Picture 4" descr="C:\Users\пк\Downloads\Портфолио\публикация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04" y="4071934"/>
            <a:ext cx="3300422" cy="2224549"/>
          </a:xfrm>
          <a:prstGeom prst="rect">
            <a:avLst/>
          </a:prstGeom>
          <a:noFill/>
        </p:spPr>
      </p:pic>
      <p:pic>
        <p:nvPicPr>
          <p:cNvPr id="5125" name="Picture 5" descr="C:\Users\пк\Downloads\Портфолио\Публикация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2" y="3643306"/>
            <a:ext cx="2890843" cy="4082280"/>
          </a:xfrm>
          <a:prstGeom prst="rect">
            <a:avLst/>
          </a:prstGeom>
          <a:noFill/>
        </p:spPr>
      </p:pic>
      <p:pic>
        <p:nvPicPr>
          <p:cNvPr id="5126" name="Picture 6" descr="C:\Users\пк\Downloads\Портфолио\Публикация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90" y="6072198"/>
            <a:ext cx="3500438" cy="2785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1338</TotalTime>
  <Words>471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Профессиональные достижения педагога </vt:lpstr>
      <vt:lpstr>Слайд 5</vt:lpstr>
      <vt:lpstr>Достижения обучающихся </vt:lpstr>
      <vt:lpstr>Достижения обучающихся</vt:lpstr>
      <vt:lpstr>Слайд 8</vt:lpstr>
      <vt:lpstr>Публикация. Материалы 1 международной научно-практической конференции "Результаты научных исследований студентов: анализ и проблемы"</vt:lpstr>
      <vt:lpstr>Обобщение педагогического опыты</vt:lpstr>
      <vt:lpstr>Публикация. Материалы 2 международной научно-практической конференции "Результаты научных исследований студентов: анализ и проблемы"</vt:lpstr>
      <vt:lpstr> Публикация в научно, информационно-методический журнал №3(38)2019 Производная.Три правила нахождения производных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пк</cp:lastModifiedBy>
  <cp:revision>79</cp:revision>
  <dcterms:created xsi:type="dcterms:W3CDTF">2018-09-13T06:07:01Z</dcterms:created>
  <dcterms:modified xsi:type="dcterms:W3CDTF">2022-04-19T11:50:53Z</dcterms:modified>
</cp:coreProperties>
</file>