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446A-762F-40AE-AA9C-49CAC5591DEF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38BB-DB68-4185-BFA3-E19DA4AAA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446A-762F-40AE-AA9C-49CAC5591DEF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38BB-DB68-4185-BFA3-E19DA4AAA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446A-762F-40AE-AA9C-49CAC5591DEF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38BB-DB68-4185-BFA3-E19DA4AAA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446A-762F-40AE-AA9C-49CAC5591DEF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38BB-DB68-4185-BFA3-E19DA4AAA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446A-762F-40AE-AA9C-49CAC5591DEF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38BB-DB68-4185-BFA3-E19DA4AAA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446A-762F-40AE-AA9C-49CAC5591DEF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38BB-DB68-4185-BFA3-E19DA4AAA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446A-762F-40AE-AA9C-49CAC5591DEF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38BB-DB68-4185-BFA3-E19DA4AAA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446A-762F-40AE-AA9C-49CAC5591DEF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38BB-DB68-4185-BFA3-E19DA4AAA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446A-762F-40AE-AA9C-49CAC5591DEF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38BB-DB68-4185-BFA3-E19DA4AAA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446A-762F-40AE-AA9C-49CAC5591DEF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38BB-DB68-4185-BFA3-E19DA4AAA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446A-762F-40AE-AA9C-49CAC5591DEF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38BB-DB68-4185-BFA3-E19DA4AAA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B446A-762F-40AE-AA9C-49CAC5591DEF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338BB-DB68-4185-BFA3-E19DA4AAA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3"/>
            <a:ext cx="7772400" cy="230368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Кружок «Ресторанный бизнес».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Мастер-класс на тему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Сервировка стола»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ресторане «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Барыс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848872" cy="17526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специальности 0508000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«Организация питания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кружка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Сатмуханбетова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А.Б.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Мастер-класс проводит шеф-повар ресторана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Барыс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Тасмаганбетова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С.С.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08.11.2019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357166"/>
            <a:ext cx="807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Хромтауский горно-технический колледж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09\Documents\Курсы повыш.квалиф\Курс в Караганде 2016\фото Караганда\SAM_2658.JPG"/>
          <p:cNvPicPr>
            <a:picLocks noChangeAspect="1" noChangeArrowheads="1"/>
          </p:cNvPicPr>
          <p:nvPr/>
        </p:nvPicPr>
        <p:blipFill>
          <a:blip r:embed="rId2" cstate="print"/>
          <a:srcRect t="10000" r="7500"/>
          <a:stretch>
            <a:fillRect/>
          </a:stretch>
        </p:blipFill>
        <p:spPr bwMode="auto">
          <a:xfrm>
            <a:off x="2771800" y="4077072"/>
            <a:ext cx="2960329" cy="2160240"/>
          </a:xfrm>
          <a:prstGeom prst="rect">
            <a:avLst/>
          </a:prstGeom>
          <a:noFill/>
        </p:spPr>
      </p:pic>
      <p:pic>
        <p:nvPicPr>
          <p:cNvPr id="1030" name="Picture 6" descr="C:\Users\109\Documents\Курсы повыш.квалиф\Курс в Караганде 2016\фото Караганда\SAM_2661.JPG"/>
          <p:cNvPicPr>
            <a:picLocks noChangeAspect="1" noChangeArrowheads="1"/>
          </p:cNvPicPr>
          <p:nvPr/>
        </p:nvPicPr>
        <p:blipFill>
          <a:blip r:embed="rId3" cstate="print"/>
          <a:srcRect l="12185" t="12185" r="11656"/>
          <a:stretch>
            <a:fillRect/>
          </a:stretch>
        </p:blipFill>
        <p:spPr bwMode="auto">
          <a:xfrm>
            <a:off x="179512" y="4110339"/>
            <a:ext cx="2376264" cy="2054965"/>
          </a:xfrm>
          <a:prstGeom prst="rect">
            <a:avLst/>
          </a:prstGeom>
          <a:noFill/>
        </p:spPr>
      </p:pic>
      <p:pic>
        <p:nvPicPr>
          <p:cNvPr id="1036" name="Picture 12" descr="C:\Users\109\Documents\Курсы повыш.квалиф\Курс в Караганде 2016\фото Караганда\SAM_2695.JPG"/>
          <p:cNvPicPr>
            <a:picLocks noChangeAspect="1" noChangeArrowheads="1"/>
          </p:cNvPicPr>
          <p:nvPr/>
        </p:nvPicPr>
        <p:blipFill>
          <a:blip r:embed="rId4" cstate="print"/>
          <a:srcRect t="10000"/>
          <a:stretch>
            <a:fillRect/>
          </a:stretch>
        </p:blipFill>
        <p:spPr bwMode="auto">
          <a:xfrm>
            <a:off x="5868144" y="4077072"/>
            <a:ext cx="3093677" cy="20882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260648"/>
            <a:ext cx="396044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Красиво накрытый стол всегда смотрится лучше и привлекательней, чем тот, который ломится от яств, но не создает ощущение праздника.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Сервировка стола – дело достаточно творческое, но и здесь существуют каноны общего характера, которые следует принимать во внимание: наличие свободного пространства, стиль , повод, по которому устраивается мероприятие. Слушатель младшего возраста на данном мастер-классе найдет ответы на важные вопросы : как правильно сервировать стол, какие существуют виды торжественных приемов, как произвести хорошее впечатление. Эти знания, в будущем пригодятся тем, кто желает научиться манерам, соответствующим международному этикету.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6165304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Оригинальные способы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складывания салфеток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6309320"/>
            <a:ext cx="2427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Сервировка стола для ужина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2200" y="6165304"/>
            <a:ext cx="2121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Посуды и атрибуты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сервировки стола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109\Documents\Фото по работе\Лучший повар 2018 Шеф-повар р.Барыс\20180228_171738.jpg"/>
          <p:cNvPicPr>
            <a:picLocks noChangeAspect="1" noChangeArrowheads="1"/>
          </p:cNvPicPr>
          <p:nvPr/>
        </p:nvPicPr>
        <p:blipFill>
          <a:blip r:embed="rId5" cstate="print"/>
          <a:srcRect t="8092" r="12201" b="5298"/>
          <a:stretch>
            <a:fillRect/>
          </a:stretch>
        </p:blipFill>
        <p:spPr bwMode="auto">
          <a:xfrm>
            <a:off x="4427984" y="692696"/>
            <a:ext cx="4273172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109\Documents\Курсы повыш.квалиф\Курс в Караганде 2016\фото Караганда\SAM_2677.JPG"/>
          <p:cNvPicPr>
            <a:picLocks noChangeAspect="1" noChangeArrowheads="1"/>
          </p:cNvPicPr>
          <p:nvPr/>
        </p:nvPicPr>
        <p:blipFill>
          <a:blip r:embed="rId2" cstate="print"/>
          <a:srcRect r="10330"/>
          <a:stretch>
            <a:fillRect/>
          </a:stretch>
        </p:blipFill>
        <p:spPr bwMode="auto">
          <a:xfrm>
            <a:off x="6012160" y="4092676"/>
            <a:ext cx="2908489" cy="2432668"/>
          </a:xfrm>
          <a:prstGeom prst="rect">
            <a:avLst/>
          </a:prstGeom>
          <a:noFill/>
        </p:spPr>
      </p:pic>
      <p:pic>
        <p:nvPicPr>
          <p:cNvPr id="5" name="Picture 11" descr="C:\Users\109\Documents\Курсы повыш.квалиф\Курс в Караганде 2016\фото Караганда\SAM_26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593" t="14658"/>
          <a:stretch>
            <a:fillRect/>
          </a:stretch>
        </p:blipFill>
        <p:spPr bwMode="auto">
          <a:xfrm>
            <a:off x="434420" y="332656"/>
            <a:ext cx="4100165" cy="2808312"/>
          </a:xfrm>
          <a:prstGeom prst="rect">
            <a:avLst/>
          </a:prstGeom>
          <a:noFill/>
        </p:spPr>
      </p:pic>
      <p:pic>
        <p:nvPicPr>
          <p:cNvPr id="6" name="Picture 10" descr="C:\Users\109\Documents\Курсы повыш.квалиф\Курс в Караганде 2016\фото Караганда\SAM_2682.JPG"/>
          <p:cNvPicPr>
            <a:picLocks noChangeAspect="1" noChangeArrowheads="1"/>
          </p:cNvPicPr>
          <p:nvPr/>
        </p:nvPicPr>
        <p:blipFill>
          <a:blip r:embed="rId4" cstate="print"/>
          <a:srcRect l="7596" t="10128" r="11377"/>
          <a:stretch>
            <a:fillRect/>
          </a:stretch>
        </p:blipFill>
        <p:spPr bwMode="auto">
          <a:xfrm>
            <a:off x="5076056" y="260648"/>
            <a:ext cx="3456384" cy="2875248"/>
          </a:xfrm>
          <a:prstGeom prst="rect">
            <a:avLst/>
          </a:prstGeom>
          <a:noFill/>
        </p:spPr>
      </p:pic>
      <p:pic>
        <p:nvPicPr>
          <p:cNvPr id="7" name="Picture 9" descr="C:\Users\109\Documents\Курсы повыш.квалиф\Курс в Караганде 2016\фото Караганда\SAM_2681.JPG"/>
          <p:cNvPicPr>
            <a:picLocks noChangeAspect="1" noChangeArrowheads="1"/>
          </p:cNvPicPr>
          <p:nvPr/>
        </p:nvPicPr>
        <p:blipFill>
          <a:blip r:embed="rId5" cstate="print"/>
          <a:srcRect t="15689" r="8220"/>
          <a:stretch>
            <a:fillRect/>
          </a:stretch>
        </p:blipFill>
        <p:spPr bwMode="auto">
          <a:xfrm>
            <a:off x="72008" y="4038165"/>
            <a:ext cx="3491880" cy="2405789"/>
          </a:xfrm>
          <a:prstGeom prst="rect">
            <a:avLst/>
          </a:prstGeom>
          <a:noFill/>
        </p:spPr>
      </p:pic>
      <p:pic>
        <p:nvPicPr>
          <p:cNvPr id="8" name="Picture 8" descr="C:\Users\109\Documents\Курсы повыш.квалиф\Курс в Караганде 2016\фото Караганда\SAM_2679.JPG"/>
          <p:cNvPicPr>
            <a:picLocks noChangeAspect="1" noChangeArrowheads="1"/>
          </p:cNvPicPr>
          <p:nvPr/>
        </p:nvPicPr>
        <p:blipFill>
          <a:blip r:embed="rId6" cstate="print"/>
          <a:srcRect l="4046" t="12138" b="2892"/>
          <a:stretch>
            <a:fillRect/>
          </a:stretch>
        </p:blipFill>
        <p:spPr bwMode="auto">
          <a:xfrm>
            <a:off x="3635896" y="4005064"/>
            <a:ext cx="2139702" cy="252634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19672" y="3284984"/>
            <a:ext cx="6458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 способов сервировки стола в ресторане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9\Documents\Фото по работе\Морское путешествие2018\FEMtPZi1aB4.jpg"/>
          <p:cNvPicPr>
            <a:picLocks noChangeAspect="1" noChangeArrowheads="1"/>
          </p:cNvPicPr>
          <p:nvPr/>
        </p:nvPicPr>
        <p:blipFill>
          <a:blip r:embed="rId2" cstate="print"/>
          <a:srcRect l="7088" t="11183" r="14195"/>
          <a:stretch>
            <a:fillRect/>
          </a:stretch>
        </p:blipFill>
        <p:spPr bwMode="auto">
          <a:xfrm>
            <a:off x="395536" y="3717032"/>
            <a:ext cx="4248472" cy="2696371"/>
          </a:xfrm>
          <a:prstGeom prst="rect">
            <a:avLst/>
          </a:prstGeom>
          <a:noFill/>
        </p:spPr>
      </p:pic>
      <p:pic>
        <p:nvPicPr>
          <p:cNvPr id="5" name="Picture 2" descr="C:\Users\109\Documents\Фото по работе\Морское путешествие2018\0gWa7_iH8E8.jpg"/>
          <p:cNvPicPr>
            <a:picLocks noChangeAspect="1" noChangeArrowheads="1"/>
          </p:cNvPicPr>
          <p:nvPr/>
        </p:nvPicPr>
        <p:blipFill>
          <a:blip r:embed="rId3" cstate="print"/>
          <a:srcRect t="5333"/>
          <a:stretch>
            <a:fillRect/>
          </a:stretch>
        </p:blipFill>
        <p:spPr bwMode="auto">
          <a:xfrm>
            <a:off x="5148064" y="3717032"/>
            <a:ext cx="3600400" cy="25562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27984" y="1124744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Применение знания на практике.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Сервировка стола на фестивале профессий и во внеклассных мероприятиях.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109\Documents\Методич. неделя 18.02-22.02. 2019\ФОТО меропр.2019\Мастер-класс серфировка стола\IMG-20190222-WA0048.jpg"/>
          <p:cNvPicPr>
            <a:picLocks noChangeAspect="1" noChangeArrowheads="1"/>
          </p:cNvPicPr>
          <p:nvPr/>
        </p:nvPicPr>
        <p:blipFill>
          <a:blip r:embed="rId4" cstate="print"/>
          <a:srcRect l="22185" t="19421" r="9255"/>
          <a:stretch>
            <a:fillRect/>
          </a:stretch>
        </p:blipFill>
        <p:spPr bwMode="auto">
          <a:xfrm>
            <a:off x="539552" y="404664"/>
            <a:ext cx="3528392" cy="3110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09\Desktop\фотографии\Банкет\20190125_131935.jpg"/>
          <p:cNvPicPr>
            <a:picLocks noChangeAspect="1" noChangeArrowheads="1"/>
          </p:cNvPicPr>
          <p:nvPr/>
        </p:nvPicPr>
        <p:blipFill>
          <a:blip r:embed="rId2" cstate="print"/>
          <a:srcRect t="13799"/>
          <a:stretch>
            <a:fillRect/>
          </a:stretch>
        </p:blipFill>
        <p:spPr bwMode="auto">
          <a:xfrm>
            <a:off x="539552" y="764704"/>
            <a:ext cx="3459795" cy="5290504"/>
          </a:xfrm>
          <a:prstGeom prst="rect">
            <a:avLst/>
          </a:prstGeom>
          <a:noFill/>
        </p:spPr>
      </p:pic>
      <p:pic>
        <p:nvPicPr>
          <p:cNvPr id="5" name="Picture 3" descr="C:\Users\109\Desktop\фотографии\Банкет\20181229_1523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9373" r="12674"/>
          <a:stretch>
            <a:fillRect/>
          </a:stretch>
        </p:blipFill>
        <p:spPr bwMode="auto">
          <a:xfrm>
            <a:off x="4283968" y="764704"/>
            <a:ext cx="4464496" cy="2322596"/>
          </a:xfrm>
          <a:prstGeom prst="rect">
            <a:avLst/>
          </a:prstGeom>
          <a:noFill/>
        </p:spPr>
      </p:pic>
      <p:pic>
        <p:nvPicPr>
          <p:cNvPr id="6" name="Picture 4" descr="C:\Users\109\Desktop\фотографии\Банкет\20181229_152407.jpg"/>
          <p:cNvPicPr>
            <a:picLocks noChangeAspect="1" noChangeArrowheads="1"/>
          </p:cNvPicPr>
          <p:nvPr/>
        </p:nvPicPr>
        <p:blipFill>
          <a:blip r:embed="rId4" cstate="print"/>
          <a:srcRect l="4349" t="10286" r="10126"/>
          <a:stretch>
            <a:fillRect/>
          </a:stretch>
        </p:blipFill>
        <p:spPr bwMode="auto">
          <a:xfrm>
            <a:off x="4211960" y="3284984"/>
            <a:ext cx="4749041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9\Desktop\фотографии\Банкет\IMG-20190315-WA0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548681"/>
            <a:ext cx="4338481" cy="5784642"/>
          </a:xfrm>
          <a:prstGeom prst="rect">
            <a:avLst/>
          </a:prstGeom>
          <a:noFill/>
        </p:spPr>
      </p:pic>
      <p:pic>
        <p:nvPicPr>
          <p:cNvPr id="5" name="Picture 4" descr="C:\Users\109\Desktop\фотографии\Банкет\20171117_1642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62893"/>
            <a:ext cx="3240360" cy="5746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170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Кружок «Ресторанный бизнес». Мастер-класс на тему  «Сервировка стола» в ресторане «Барыс»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«Ресторанный бизнес». Мастер-класс на тему «Сервировка стола» в ресторане «Барыс»</dc:title>
  <dc:creator>109</dc:creator>
  <cp:lastModifiedBy>Work</cp:lastModifiedBy>
  <cp:revision>47</cp:revision>
  <dcterms:created xsi:type="dcterms:W3CDTF">2020-04-03T04:43:57Z</dcterms:created>
  <dcterms:modified xsi:type="dcterms:W3CDTF">2020-04-15T03:53:23Z</dcterms:modified>
</cp:coreProperties>
</file>