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F0C37-509E-4BB9-BB07-C227FD03B68C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CF4B9-23C6-4DB2-BD24-E49029CFA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Кружок «Ресторанный бизнес».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на тему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«Приготовление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лагмана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0508000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«Организация питания»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128792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 кружка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Сатмуханбетова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А.Б.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Мастер-класс проводит ведущий шеф-повар кафе «Гранд»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Абдрахимова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Жалын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Мадихановна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21.02.2020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476672"/>
            <a:ext cx="428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Хромтауский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горно-технический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колле</a:t>
            </a:r>
            <a:r>
              <a:rPr lang="ru-RU" dirty="0" smtClean="0"/>
              <a:t>дж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437112"/>
            <a:ext cx="741682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этого мастер-класса было изучить технологию и тонкости приготовления восточного блюда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Лагман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руководством опытного шеф-повара прошел интересный и познавательный Мастер-класс, где участники научились делать самую правильную и вкусную лапшу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лагман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Занятие практическое, каждый участник готовил сам.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109\Desktop\методическая неделя\Лагман\IMG-20190221-WA0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9270"/>
          <a:stretch>
            <a:fillRect/>
          </a:stretch>
        </p:blipFill>
        <p:spPr bwMode="auto">
          <a:xfrm>
            <a:off x="969786" y="404663"/>
            <a:ext cx="7418638" cy="3935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09\Documents\Методич. неделя 18.02-22.02. 2019\ФОТО меропр.2019\Мастер-класс Лагман\IMG-20190221-WA0137.jpg"/>
          <p:cNvPicPr>
            <a:picLocks noChangeAspect="1" noChangeArrowheads="1"/>
          </p:cNvPicPr>
          <p:nvPr/>
        </p:nvPicPr>
        <p:blipFill>
          <a:blip r:embed="rId2" cstate="print"/>
          <a:srcRect r="15350"/>
          <a:stretch>
            <a:fillRect/>
          </a:stretch>
        </p:blipFill>
        <p:spPr bwMode="auto">
          <a:xfrm>
            <a:off x="395536" y="332656"/>
            <a:ext cx="3672408" cy="3253776"/>
          </a:xfrm>
          <a:prstGeom prst="rect">
            <a:avLst/>
          </a:prstGeom>
          <a:noFill/>
        </p:spPr>
      </p:pic>
      <p:pic>
        <p:nvPicPr>
          <p:cNvPr id="1027" name="Picture 3" descr="C:\Users\109\Documents\Методич. неделя 18.02-22.02. 2019\ФОТО меропр.2019\Мастер-класс Лагман\IMG-20190221-WA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988" y="360040"/>
            <a:ext cx="4091946" cy="3068960"/>
          </a:xfrm>
          <a:prstGeom prst="rect">
            <a:avLst/>
          </a:prstGeom>
          <a:noFill/>
        </p:spPr>
      </p:pic>
      <p:pic>
        <p:nvPicPr>
          <p:cNvPr id="1028" name="Picture 4" descr="C:\Users\109\Documents\Методич. неделя 18.02-22.02. 2019\ФОТО меропр.2019\Мастер-класс Лагман\IMG-20190221-WA0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024" y="3717032"/>
            <a:ext cx="3744416" cy="2808312"/>
          </a:xfrm>
          <a:prstGeom prst="rect">
            <a:avLst/>
          </a:prstGeom>
          <a:noFill/>
        </p:spPr>
      </p:pic>
      <p:pic>
        <p:nvPicPr>
          <p:cNvPr id="1029" name="Picture 5" descr="C:\Users\109\Documents\Методич. неделя 18.02-22.02. 2019\ФОТО меропр.2019\Мастер-класс Лагман\IMG-20190221-WA0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81028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9\Documents\Методич. неделя 18.02-22.02. 2019\ФОТО меропр.2019\Мастер-класс Лагман\IMG-20190221-WA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744416" cy="2808312"/>
          </a:xfrm>
          <a:prstGeom prst="rect">
            <a:avLst/>
          </a:prstGeom>
          <a:noFill/>
        </p:spPr>
      </p:pic>
      <p:pic>
        <p:nvPicPr>
          <p:cNvPr id="2051" name="Picture 3" descr="C:\Users\109\Documents\Методич. неделя 18.02-22.02. 2019\ФОТО меропр.2019\Мастер-класс Лагман\IMG-20190221-WA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779912" cy="2834934"/>
          </a:xfrm>
          <a:prstGeom prst="rect">
            <a:avLst/>
          </a:prstGeom>
          <a:noFill/>
        </p:spPr>
      </p:pic>
      <p:pic>
        <p:nvPicPr>
          <p:cNvPr id="2052" name="Picture 4" descr="C:\Users\109\Documents\Методич. неделя 18.02-22.02. 2019\ФОТО меропр.2019\Мастер-класс Лагман\IMG-20190221-WA0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3683901" cy="2762926"/>
          </a:xfrm>
          <a:prstGeom prst="rect">
            <a:avLst/>
          </a:prstGeom>
          <a:noFill/>
        </p:spPr>
      </p:pic>
      <p:pic>
        <p:nvPicPr>
          <p:cNvPr id="2053" name="Picture 5" descr="C:\Users\109\Documents\Методич. неделя 18.02-22.02. 2019\ФОТО меропр.2019\Мастер-класс Лагман\IMG-20190221-WA0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4664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9\Documents\Методич. неделя 18.02-22.02. 2019\ФОТО меропр.2019\Мастер-класс Лагман\IMG-20190221-WA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780420" cy="5040560"/>
          </a:xfrm>
          <a:prstGeom prst="rect">
            <a:avLst/>
          </a:prstGeom>
          <a:noFill/>
        </p:spPr>
      </p:pic>
      <p:pic>
        <p:nvPicPr>
          <p:cNvPr id="3075" name="Picture 3" descr="C:\Users\109\Documents\Методич. неделя 18.02-22.02. 2019\ФОТО меропр.2019\Мастер-класс Лагман\IMG-20190221-WA01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4241445" cy="3181084"/>
          </a:xfrm>
          <a:prstGeom prst="rect">
            <a:avLst/>
          </a:prstGeom>
          <a:noFill/>
        </p:spPr>
      </p:pic>
      <p:pic>
        <p:nvPicPr>
          <p:cNvPr id="3076" name="Picture 4" descr="C:\Users\109\Documents\Методич. неделя 18.02-22.02. 2019\ФОТО меропр.2019\Мастер-класс Лагман\IMG-20190221-WA0147.jpg"/>
          <p:cNvPicPr>
            <a:picLocks noChangeAspect="1" noChangeArrowheads="1"/>
          </p:cNvPicPr>
          <p:nvPr/>
        </p:nvPicPr>
        <p:blipFill>
          <a:blip r:embed="rId4" cstate="print"/>
          <a:srcRect t="25850"/>
          <a:stretch>
            <a:fillRect/>
          </a:stretch>
        </p:blipFill>
        <p:spPr bwMode="auto">
          <a:xfrm>
            <a:off x="5364088" y="3960440"/>
            <a:ext cx="2812819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70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Кружок «Ресторанный бизнес». Мастер-класс на тему «Приготовление лагмана» по специальности 0508000 «Организация питания»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«Ресторанный бизнес». Мастер-класс на тему «Приготовление лагмана»</dc:title>
  <dc:creator>109</dc:creator>
  <cp:lastModifiedBy>Work</cp:lastModifiedBy>
  <cp:revision>3</cp:revision>
  <dcterms:created xsi:type="dcterms:W3CDTF">2020-04-07T06:03:50Z</dcterms:created>
  <dcterms:modified xsi:type="dcterms:W3CDTF">2020-04-15T03:51:30Z</dcterms:modified>
</cp:coreProperties>
</file>