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1" r:id="rId5"/>
    <p:sldId id="259" r:id="rId6"/>
    <p:sldId id="272" r:id="rId7"/>
    <p:sldId id="274" r:id="rId8"/>
    <p:sldId id="276" r:id="rId9"/>
    <p:sldId id="263" r:id="rId10"/>
    <p:sldId id="264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2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images.myshared.ru/5/418605/slide_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fs00.infourok.ru/images/doc/21/27668/hello_html_71fc134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00.infourok.ru/images/doc/21/27668/hello_html_71fc134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00.infourok.ru/images/doc/21/27668/hello_html_71fc134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слайд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59632" y="1263608"/>
            <a:ext cx="6624736" cy="2831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тілі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әдебиеті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пәнінің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апталығы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ұмысының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ЕСЕБІ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C40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ХРОМТАУ ТАУ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kk-KZ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 ТЕХНИКАЛЫҚ КОЛЛЕДЖІ</a:t>
            </a:r>
            <a:r>
              <a:rPr lang="kk-KZ" sz="1400" b="1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kk-KZ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МКҚК</a:t>
            </a:r>
            <a:endParaRPr lang="kk-KZ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435769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Пән оқытушысы : Сауанова Г.Қ.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73" y="188640"/>
            <a:ext cx="8541799" cy="648072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48488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00504"/>
            <a:ext cx="2520280" cy="195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251842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72816"/>
            <a:ext cx="224501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988840"/>
            <a:ext cx="2297217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71435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28 қыркүйек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күні аудандық мұражайда  “Менің тілім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ғасырда”  тақырыбында  интеллектуалды жарыс өтті. Сайысқа 3 студент қатысып,  мақтау қағаздармен марапатталды.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101 (2)  топ студенттері толық барды.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73" y="188640"/>
            <a:ext cx="8541799" cy="648072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57562"/>
            <a:ext cx="202579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4314185" cy="313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86190"/>
            <a:ext cx="294747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876"/>
            <a:ext cx="3357586" cy="24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643042" y="857232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Тілдер мерекесіне арналған  “Ұлттарды біріктірген ұлы тіл” тақырыбында  салған студенттердің суреттері.  №406 топ студенті Митерева Юлияның салған суретін үздік деп бағаланды.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700"/>
            <a:ext cx="8712968" cy="626469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928670"/>
            <a:ext cx="3099039" cy="4572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1071546"/>
            <a:ext cx="46434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қыркүйектен 28 қыркүйек аралығында</a:t>
            </a:r>
            <a:r>
              <a:rPr kumimoji="0" lang="kk-KZ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 тілі мен әдебиетінен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«Тілім менің тірлігімнің айғағы»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тақырыбындағы пәндік апталықтың  жүргізілу жоспарының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16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Мақсаты:</a:t>
            </a:r>
            <a:r>
              <a:rPr lang="kk-KZ" sz="2000" i="1" dirty="0" smtClean="0">
                <a:solidFill>
                  <a:schemeClr val="tx2"/>
                </a:solidFill>
              </a:rPr>
              <a:t> </a:t>
            </a:r>
            <a:r>
              <a:rPr lang="kk-KZ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 тілінің мәртебесін арттыру, білім алушылардың  өз ойларын еркін, нақты жеткізе білуге баулу, өзін-өзі дамыту, коммуникативтік, оқу танымдық құзіреттіліктерін дамыту.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1728192" cy="3280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нурлан\Тарификация 2010\Documents\слайд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80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404664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қыркүйек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күні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22қыркүйек –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Тілдер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мерекесіне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Тілім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менің тірлігімнің айғағы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тақырыбында салтанатты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жоспарға  сәйкес өтілді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2405757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00438"/>
            <a:ext cx="2203379" cy="2604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ццц\.swt\Desktop\Колледж\IMG-20181006-WA0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929066"/>
            <a:ext cx="3744416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9" y="1857364"/>
            <a:ext cx="2071702" cy="2472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99035" cy="6482179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214710" cy="18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643182"/>
            <a:ext cx="22957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857364"/>
            <a:ext cx="22313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86255"/>
            <a:ext cx="2286016" cy="1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3715" y="3000372"/>
            <a:ext cx="17674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785926"/>
            <a:ext cx="2421344" cy="18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4414" y="71435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Қыркүйек тілдер мерекесіне орай топтар араснда қабырға газеттерін шығару байқауы өтіліп, қатысқан топтар грамоталармен марапатталды.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571876"/>
            <a:ext cx="3857652" cy="25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94723" cy="619439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71810"/>
            <a:ext cx="3786214" cy="284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3951230" cy="222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857232"/>
            <a:ext cx="7673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25 қыркүйекте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яғни, апталықтың екінші күні қазақ тілі пәнінен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№ 103топқа 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1 - ОМ «Әлеуметтік тұрмыстық ая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№ 7-8  сабақ  “Мамандық түрлері. Етістік. Етістік түрлері”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тақырбында ашық сабақ өтті. Арнайы пән оқытушылары мен жалпы пән оқытушылары қатысты.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Сабақ М.М Жанпейісованың модульдік оқыту технологиясы және  П.С.Гранкин концепциясы 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бойынша 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құрастырылды.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абақ тиімділігі -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364088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71744"/>
            <a:ext cx="29763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571744"/>
            <a:ext cx="36642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1960746" cy="33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87624" y="764704"/>
            <a:ext cx="7027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26 қыркүйекте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аптаның үшінші күні аудандық кітапханаға №105 топ студенттері және кітапхана меңгерушісі Тымбаева Мәнсия Кеулімжайқызымен бірге тілдер мерекесіне орай ұйымдастырылған шараға барып, көрермен ретінде  қатыстық.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Топтан 21 студент барды.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14366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25297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385765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764704"/>
            <a:ext cx="7029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қыркүйекте,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апталықтың төртінші күні Хромтау аудандық тарихи – өлкетану музейіне № 101 (3)  топпен барып, студенттер  қызықты тарихи оқиғалармен таныс болды.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286148" cy="207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ццц\.swt\Desktop\Колледж\IMG_20180928_114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785926"/>
            <a:ext cx="3375256" cy="181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51" y="188640"/>
            <a:ext cx="8716029" cy="6552728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60007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86124"/>
            <a:ext cx="19612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571876"/>
            <a:ext cx="18732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429000"/>
            <a:ext cx="186044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429000"/>
            <a:ext cx="1619225" cy="274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714356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28 қыркүйекте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аптаның бесінші күні  “Менің ана тілім”, “Мемлекеттік тіл- достық тірегі” тақырыптарында мәнерлеп оқу сайысы өтілді. 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 студент қатысты. 1 орынды  №406 топ студенті Жұмабекова Аель иеленді; 2 орынды №101 топ студенті Алдаберген Ырысбек иеленді, сол топтан  Жақсылықов Хамит 3 орынды иеленді.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урлан\Тарификация 2010\Documents\СЛАЙ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3429024" cy="270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32856"/>
            <a:ext cx="3888431" cy="33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785794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Мәнерлеп оқу сайысы барысында Мәнсия Кеулімжайқызы  кітаптар көрмесімен таныстырды.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325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User</cp:lastModifiedBy>
  <cp:revision>58</cp:revision>
  <dcterms:created xsi:type="dcterms:W3CDTF">2018-09-22T18:23:14Z</dcterms:created>
  <dcterms:modified xsi:type="dcterms:W3CDTF">2018-10-12T07:06:48Z</dcterms:modified>
</cp:coreProperties>
</file>