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4B4A479-5F57-40DE-860C-7354B455DE9C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FB24C3-A8C4-40DC-9076-FD6F5D7D3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әдебиеті пәнінің оқытушысы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Сауанова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Гүлнұр Құнанбайқызының </a:t>
            </a:r>
            <a: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ПОРТФОЛИОСЫ</a:t>
            </a:r>
          </a:p>
          <a:p>
            <a:endParaRPr lang="ru-RU" b="0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04926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18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тау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кен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техникалық жоғары колледжі</a:t>
            </a:r>
            <a: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4228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643182"/>
            <a:ext cx="3571900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АҒТО,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Ақтөбе қаласының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жылдығына арналған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Жайнай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құтты мекен-Ақтөбе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облыстық техникалық және кәсіптік 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ұйымдарының студенттері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шығарма жазу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байқауына белсенділік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танытқаны үшін Палуанова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И. 3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диплом.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52"/>
            <a:ext cx="32607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786182" y="2571744"/>
            <a:ext cx="307183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АҒТО,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ғылыми-тәжірибелік орталығы техникалық және кәсіптік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студенттері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ұйымдастырылған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әліпбиіне көшу-болашаққа табысты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қадам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республикалық студенттердің ғылыми-практикалық конференциясында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жоғары деңгейде белсенділік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танытқаны үшін Алдаберген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Ы. 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иегері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14290"/>
            <a:ext cx="197714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000892" y="3214686"/>
            <a:ext cx="1785918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республикалық ғылыми-әдістемелік орталығы ұйымдастырылған Республикалық Қазақ тілі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әдебиеті пәнінен студенттер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арасындағы онлайн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олимпиадасының жеңімпазы Демесін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 2дәрежелі диплом 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249" y="4357694"/>
            <a:ext cx="30311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71868" y="4714885"/>
            <a:ext cx="300039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"Ақтөбе облысы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әкімінің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аппараты ММ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Қоғамдық келісім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КММ директоры, 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Алғыс айту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күні аясында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жастары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жаңғыру жолында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студенттер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өткізілген ғылыми-тәжірибелік конференциясында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Абдуллина Д. 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жүлдегері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."1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92545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4143380"/>
            <a:ext cx="2714644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АҒТО,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ғылыми-тәжірибелік орталығы "Ұстазым менің, ұстазым!" тақырыбындағы ұстаздар күніне арналған техникалық және кәсіптік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оқытушылар жетекшілігімен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алушыларға арналған облыстық байқауда өз шығармасымен бөлісіп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ұсынған жұмыстары үздік деп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танылған үшін Қорғанбекова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иегері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287503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143240" y="4143380"/>
            <a:ext cx="3286148" cy="2492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АҒТО,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ғылыми-тәжірибелік орталығы "Ұстазым менің, ұстазым!" тақырыбындағы ұстаздар күніне арналған техникалық және кәсіптік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оқытушылар жетекшілігімен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алушыларға арналған облыстық байқауда өз шығармасымен бөлісіп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біліктілігін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танытып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ұсынған жұмыстары үздік деп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танылған үшін Измагамбетов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Ч. 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иегері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28"/>
            <a:ext cx="25218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643702" y="2857496"/>
            <a:ext cx="1928826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"Ақтөбе-Дарын" өңірлік ғылыми тәжірибелік қосымша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кәсіптік және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курс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алушыларының 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беретін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пәндер боцынша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облыстық олимпиадасында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әдебиеті пәнінен білімін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жоғары дәрежеде көрсетіп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жүлделі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иегері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едагогикалық тәжірибе материалдары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38214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2357454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АҒТО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әдебиет пәнінен жаттығулар жинағы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3123180" cy="2928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500694" y="2071678"/>
            <a:ext cx="29289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АҒТО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әдебиет пәнінен жаттығулар жинағы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14686"/>
            <a:ext cx="2690645" cy="32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3643314"/>
            <a:ext cx="4572000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CLIL"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ағылшын тілінде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Content and Language Integrated Learning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пәнді оқыта отырып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тіолді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үйрету деп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қарастыруға 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CLIL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әдісі арқылы білім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сапасын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көтеруге мүмкін болады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сабақ тақырыбы: "Мамандығым- мақтанышым".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6510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85728"/>
            <a:ext cx="8105804" cy="6875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ПЕДАГОГ ТУРАЛЫ МӘЛІМЕТ</a:t>
            </a:r>
            <a:endParaRPr lang="ru-RU" dirty="0"/>
          </a:p>
        </p:txBody>
      </p:sp>
      <p:pic>
        <p:nvPicPr>
          <p:cNvPr id="1026" name="Picture 2" descr="C:\Users\admin\Downloads\WhatsApp Image 2022-03-30 at 11.46.50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2804329" cy="4477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1643050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Сауанова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Гулнур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Кунанбаевна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04.08.1981ж.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Мобильді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телефон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:8 777 157 96 73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simba2005-81@ mail.ru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: 20,5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Аталған мекемесіндегі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еңбек өтілі: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15,5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жоғары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Біліктілігі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педагог-зерттеуші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57224" y="285728"/>
            <a:ext cx="6915176" cy="4643470"/>
          </a:xfrm>
        </p:spPr>
        <p:txBody>
          <a:bodyPr/>
          <a:lstStyle/>
          <a:p>
            <a:r>
              <a:rPr lang="ru-RU" b="0" dirty="0" err="1" smtClean="0"/>
              <a:t>Біліктілікті</a:t>
            </a:r>
            <a:r>
              <a:rPr lang="ru-RU" b="0" dirty="0" smtClean="0"/>
              <a:t> </a:t>
            </a:r>
            <a:r>
              <a:rPr lang="ru-RU" b="0" dirty="0" err="1" smtClean="0"/>
              <a:t>арттыру</a:t>
            </a:r>
            <a:r>
              <a:rPr lang="ru-RU" b="0" dirty="0" smtClean="0"/>
              <a:t> </a:t>
            </a:r>
            <a:r>
              <a:rPr lang="ru-RU" b="0" dirty="0" err="1" smtClean="0"/>
              <a:t>курстарынан</a:t>
            </a:r>
            <a:r>
              <a:rPr lang="ru-RU" b="0" dirty="0" smtClean="0"/>
              <a:t> </a:t>
            </a:r>
            <a:r>
              <a:rPr lang="ru-RU" b="0" dirty="0" err="1" smtClean="0"/>
              <a:t>өткені туралы</a:t>
            </a:r>
            <a:r>
              <a:rPr lang="ru-RU" b="0" dirty="0" smtClean="0"/>
              <a:t> </a:t>
            </a:r>
            <a:r>
              <a:rPr lang="ru-RU" b="0" dirty="0" err="1" smtClean="0"/>
              <a:t>құжаттардың көшірмелері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071834" cy="223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288661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714776" cy="27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643050"/>
            <a:ext cx="28832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71876"/>
            <a:ext cx="4071966" cy="29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038600" cy="285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Кәсіби жетістіктер</a:t>
            </a:r>
            <a:r>
              <a:rPr lang="ru-RU" dirty="0" smtClean="0"/>
              <a:t> </a:t>
            </a:r>
            <a:r>
              <a:rPr lang="ru-RU" dirty="0" err="1" smtClean="0"/>
              <a:t>нәтижелері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4572009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Daryn.Onlaine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платформасы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ұстаздарға арнап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ұйымдастырған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әдебиеті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пәндік олимпиадасының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жүлдегері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38600" cy="28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786314" y="4500571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400" dirty="0"/>
              <a:t>"Спорт </a:t>
            </a:r>
            <a:r>
              <a:rPr lang="ru-RU" sz="1400" dirty="0" err="1"/>
              <a:t>жұлдыздары</a:t>
            </a:r>
            <a:r>
              <a:rPr lang="ru-RU" sz="1400" dirty="0"/>
              <a:t>"журналы редакция </a:t>
            </a:r>
            <a:r>
              <a:rPr lang="ru-RU" sz="1400" dirty="0" err="1"/>
              <a:t>алқасының шешімімен</a:t>
            </a:r>
            <a:r>
              <a:rPr lang="ru-RU" sz="1400" dirty="0"/>
              <a:t> "</a:t>
            </a:r>
            <a:r>
              <a:rPr lang="ru-RU" sz="1400" dirty="0" err="1"/>
              <a:t>Патриоттық және азаматтық белсенділігі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" </a:t>
            </a:r>
            <a:r>
              <a:rPr lang="ru-RU" sz="1400" dirty="0" err="1"/>
              <a:t>медалі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6433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158" y="2428868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республикалық ғылыми-әдістемелік орталығы,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ғылыми- әдістемелік орталығының республикалық онлайн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олимпиадасында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студенттердің өз бетінше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жұмыс жасау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 алған білімін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қолдану дағдыларын дамытуда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танытқан үшін алғыс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хат.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00562" y="2714620"/>
            <a:ext cx="44291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республикалық ғылыми-әдістемелік орталығы, 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саласының дамуына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қосқан қомақты үлесі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Республикалық ғылыми-әдістемелік сайтында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оқу әдістемелік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жариялағаны үшін құрмет грамотасы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535657" cy="250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0" y="4929198"/>
            <a:ext cx="4071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АҒТО.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әдебиеті пәні оқытушылары арасында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өткен облыстық пәндік олимпиадада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орынға 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болғаны үшін.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330542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4857760"/>
            <a:ext cx="3714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Ақтөбе ғылыми-тәжірибелік орталығы "Ұстазым менің, ұстазым!" тақырыбындағы техникалық және кәсіптік 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ұйымдарының оқытушылармен 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алушыларға арналған облыстық байқауда саналы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ұрпаққа саналы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беруде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белсенділік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көрсеткені үшін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Шығармашыл ұстаз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номинациясы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грамота.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85728"/>
            <a:ext cx="33008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86314" y="4786322"/>
            <a:ext cx="40719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"Қазақстандық салалық 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және ғылымқ ызметкерлері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кәсіптік одағының Ақтөбе облыстық ұйымы" қоғамдық бірлестігі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жүйесіндегі жемісті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еңбегі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педагогикалық шеберлігі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жаңартылған білім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технологияларын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дамытудағы шығармашылық жетістіктері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үшін Құрмет грамотасы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/>
              <a:t>2020ж.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775579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20" y="2357430"/>
            <a:ext cx="30718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республикалық ғылыми-әдістемелік орталығы Ақтөбе облысы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тілі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пәнінен ұстаздар 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олимпиадасының жеңімпазы,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14290"/>
            <a:ext cx="3155303" cy="225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428992" y="2571743"/>
            <a:ext cx="3143272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Ustaz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tilegi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республикалық ғылыми-әдістемелік орталығы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айында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өткізілген Республикалық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жетекші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Блиц-турнирінің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жеңімпазы Ақтөбе облысы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Хромтау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қаласы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Хромтау ТКТК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6405" y="285728"/>
            <a:ext cx="23280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429388" y="3643314"/>
            <a:ext cx="24288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әкімі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"8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Халықаралық әйелдер мерекесі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қарсаңында ұйымдастырылған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мен бала"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көңілді спорттық ойын-сауық эстафетасында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өнер көрсеткені үшін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Диплом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0438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285720" y="5429264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ғылыми-тәжірибелік орталығы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Жайнай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құтты мекен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Ақтөбе" 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облыстық ТжКББ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студенттері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шығарма жазу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байқауына қатысқаны үшін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</a:t>
            </a:r>
            <a:r>
              <a:rPr lang="ru-RU" sz="1400" dirty="0" smtClean="0"/>
              <a:t>Диплом</a:t>
            </a:r>
            <a:endParaRPr lang="ru-RU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3714752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4143372" y="5357826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Хромтау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әкімі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Елімізді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гүлденіп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көркеюі жолында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аянбай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еңбек етіп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ел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тәуелсіздігін нығайтуға және ауданымыздық әлеуметті-экономикалық саласын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дамуына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қосқан зор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үлесі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үшін Алғыс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4291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57224" y="3500438"/>
            <a:ext cx="321469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Ақтөбе облыстық білім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басқармасы,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ТжКББ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ұйымдарының оқытушылары 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өткен облыстық спартикиадада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бағдарламасында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орынға 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болғаны үшін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Грамота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85728"/>
            <a:ext cx="3645544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000496" y="5572140"/>
            <a:ext cx="4572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"Хромтау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аудандық өлкетану музейі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КММ, "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Музейлер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шеруі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республикалық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іс-шарасында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белсене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қатысқаны үшін Алғыс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хат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000" dirty="0" smtClean="0"/>
              <a:t>Студенттер жетістігі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138</TotalTime>
  <Words>534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Хромтау тау кен техникалық жоғары колледжі   </vt:lpstr>
      <vt:lpstr>  ПЕДАГОГ ТУРАЛЫ МӘЛІМЕТ</vt:lpstr>
      <vt:lpstr>Слайд 3</vt:lpstr>
      <vt:lpstr>Кәсіби жетістіктер нәтижелері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ОБРАЗОВАТЕЛЬНОЙ ОРГАНИЗАЦИИ ПОРТФОЛИО ПРЕПОДАВАТЕЛЯ ______________________________________________ ____________________________________________________________________________</dc:title>
  <dc:creator>admin</dc:creator>
  <cp:lastModifiedBy>admin</cp:lastModifiedBy>
  <cp:revision>15</cp:revision>
  <dcterms:created xsi:type="dcterms:W3CDTF">2022-03-30T06:25:25Z</dcterms:created>
  <dcterms:modified xsi:type="dcterms:W3CDTF">2022-03-30T10:56:47Z</dcterms:modified>
</cp:coreProperties>
</file>