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0C9DBC-70B8-4D37-AEFA-2AD06FE2150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E0B978-05BB-4C06-B8EA-CEA5DD12A0B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fcior.edu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ucfdR8jMTQ" TargetMode="External"/><Relationship Id="rId2" Type="http://schemas.openxmlformats.org/officeDocument/2006/relationships/hyperlink" Target="http://www.youtube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cior.edu.ru/" TargetMode="External"/><Relationship Id="rId2" Type="http://schemas.openxmlformats.org/officeDocument/2006/relationships/hyperlink" Target="http://school-collection.edu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chool-collection.edu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714620"/>
            <a:ext cx="7851648" cy="1828800"/>
          </a:xfrm>
        </p:spPr>
        <p:txBody>
          <a:bodyPr>
            <a:noAutofit/>
          </a:bodyPr>
          <a:lstStyle/>
          <a:p>
            <a:r>
              <a:rPr lang="ru-RU" sz="4000" dirty="0"/>
              <a:t>МАСТЕР – КЛАСС</a:t>
            </a:r>
            <a:br>
              <a:rPr lang="ru-RU" sz="4000" dirty="0"/>
            </a:br>
            <a:r>
              <a:rPr lang="ru-RU" sz="4000" dirty="0"/>
              <a:t>«ИСПОЛЬЗОВАНИЕ ЦИФРОВЫХ ОБРАЗОВАТЕЛЬНЫХ РЕСУРСОВ </a:t>
            </a:r>
            <a:br>
              <a:rPr lang="ru-RU" sz="4000" dirty="0"/>
            </a:br>
            <a:r>
              <a:rPr lang="ru-RU" sz="4000" dirty="0"/>
              <a:t>НА УРОКАХ ПРОИЗВОДСТВЕННОГО ОБУЧЕНИЯ»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500570"/>
            <a:ext cx="6400800" cy="1752600"/>
          </a:xfrm>
        </p:spPr>
        <p:txBody>
          <a:bodyPr/>
          <a:lstStyle/>
          <a:p>
            <a:r>
              <a:rPr lang="ru-RU" dirty="0" err="1" smtClean="0"/>
              <a:t>Изтаева</a:t>
            </a:r>
            <a:r>
              <a:rPr lang="ru-RU" dirty="0" smtClean="0"/>
              <a:t> Г.А. зам по </a:t>
            </a:r>
            <a:r>
              <a:rPr lang="ru-RU" dirty="0" smtClean="0"/>
              <a:t>НМР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/>
              <a:t>Рассмотрим содержание по </a:t>
            </a:r>
            <a:r>
              <a:rPr lang="ru-RU" sz="2400" i="1" dirty="0" smtClean="0"/>
              <a:t>Физики 9, 10 класс</a:t>
            </a:r>
            <a:r>
              <a:rPr lang="ru-RU" sz="2400" dirty="0" smtClean="0"/>
              <a:t>. В правой части окна открываются </a:t>
            </a:r>
            <a:r>
              <a:rPr lang="ru-RU" sz="2400" i="1" dirty="0" smtClean="0"/>
              <a:t>Учебные и методические материалы</a:t>
            </a:r>
            <a:r>
              <a:rPr lang="ru-RU" sz="2400" dirty="0" smtClean="0"/>
              <a:t> из списка вы можете выбрать любую интересующую вас категорию, при этом у вас есть выбор просмотра или скачивания ресурса.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500306"/>
            <a:ext cx="8229600" cy="301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Алгоритм работы с </a:t>
            </a:r>
            <a:r>
              <a:rPr lang="ru-RU" u="sng" dirty="0" smtClean="0">
                <a:hlinkClick r:id="rId2"/>
              </a:rPr>
              <a:t>http://fcior.edu.ru/</a:t>
            </a:r>
            <a:r>
              <a:rPr lang="ru-RU" dirty="0" smtClean="0"/>
              <a:t>.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Запустите </a:t>
            </a:r>
            <a:r>
              <a:rPr lang="ru-RU" dirty="0"/>
              <a:t>программу браузер </a:t>
            </a:r>
            <a:r>
              <a:rPr lang="en-US" dirty="0"/>
              <a:t>Opera </a:t>
            </a:r>
            <a:r>
              <a:rPr lang="ru-RU" dirty="0"/>
              <a:t>, в адресной строке укажите адрес сайта Федерального центра информационно-образовательных </a:t>
            </a:r>
            <a:r>
              <a:rPr lang="ru-RU" dirty="0" smtClean="0"/>
              <a:t>ресурсов</a:t>
            </a:r>
            <a:endParaRPr lang="ru-RU" dirty="0"/>
          </a:p>
          <a:p>
            <a:pPr lvl="0"/>
            <a:r>
              <a:rPr lang="ru-RU" dirty="0"/>
              <a:t>Для просмотра интересующего вас ресурса выберите категорию из списка </a:t>
            </a:r>
            <a:r>
              <a:rPr lang="ru-RU" i="1" dirty="0"/>
              <a:t>Каталог электронных образовательных ресурсов.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85794"/>
            <a:ext cx="8374848" cy="499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Алгоритм работы с видеоматериалом:</a:t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00066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lvl="0"/>
            <a:r>
              <a:rPr lang="ru-RU" dirty="0" smtClean="0"/>
              <a:t>Запустите программу браузер </a:t>
            </a:r>
            <a:r>
              <a:rPr lang="en-US" dirty="0" smtClean="0"/>
              <a:t>Opera </a:t>
            </a:r>
            <a:r>
              <a:rPr lang="ru-RU" dirty="0" smtClean="0"/>
              <a:t>, в адресной строке укажите адрес сайта, предоставляющий услуги </a:t>
            </a:r>
            <a:r>
              <a:rPr lang="ru-RU" dirty="0" err="1" smtClean="0"/>
              <a:t>видеохостинга</a:t>
            </a:r>
            <a:r>
              <a:rPr lang="ru-RU" dirty="0" smtClean="0"/>
              <a:t> </a:t>
            </a:r>
            <a:r>
              <a:rPr lang="ru-RU" u="sng" dirty="0" smtClean="0">
                <a:hlinkClick r:id="rId2"/>
              </a:rPr>
              <a:t>http://www.youtube.com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В строке поиска введите запрос  </a:t>
            </a:r>
            <a:r>
              <a:rPr lang="ru-RU" i="1" dirty="0" smtClean="0"/>
              <a:t>Слесарные инструменты. </a:t>
            </a:r>
            <a:r>
              <a:rPr lang="ru-RU" dirty="0" smtClean="0"/>
              <a:t>Выберите ссылку</a:t>
            </a:r>
            <a:r>
              <a:rPr lang="ru-RU" i="1" dirty="0" smtClean="0"/>
              <a:t> Видео инструкция по охране труда при работе с ручным слесарным инструментом.</a:t>
            </a:r>
            <a:endParaRPr lang="ru-RU" dirty="0" smtClean="0"/>
          </a:p>
          <a:p>
            <a:pPr lvl="0"/>
            <a:r>
              <a:rPr lang="ru-RU" dirty="0" smtClean="0"/>
              <a:t>Установите курсор мыши в адресную строку и скопируйте адрес </a:t>
            </a:r>
            <a:r>
              <a:rPr lang="ru-RU" u="sng" dirty="0" smtClean="0">
                <a:hlinkClick r:id="rId3"/>
              </a:rPr>
              <a:t>http://www.youtube.com/watch?v=3ucfdR8jMTQ</a:t>
            </a:r>
            <a:endParaRPr lang="ru-RU" dirty="0" smtClean="0"/>
          </a:p>
          <a:p>
            <a:pPr lvl="0"/>
            <a:r>
              <a:rPr lang="ru-RU" dirty="0" smtClean="0"/>
              <a:t>В </a:t>
            </a:r>
            <a:r>
              <a:rPr lang="ru-RU" dirty="0" err="1" smtClean="0"/>
              <a:t>програмке</a:t>
            </a:r>
            <a:r>
              <a:rPr lang="ru-RU" dirty="0" smtClean="0"/>
              <a:t> </a:t>
            </a:r>
            <a:r>
              <a:rPr lang="en-US" dirty="0" smtClean="0"/>
              <a:t>Download Master</a:t>
            </a:r>
            <a:r>
              <a:rPr lang="ru-RU" dirty="0" smtClean="0"/>
              <a:t>. Вставьте скопированный адрес в окно для скачивания и нажмите кнопку </a:t>
            </a:r>
            <a:r>
              <a:rPr lang="ru-RU" i="1" dirty="0" smtClean="0"/>
              <a:t>Добавить.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42918"/>
            <a:ext cx="8681883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Цель мастер-класса: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	Познакомить </a:t>
            </a:r>
            <a:r>
              <a:rPr lang="ru-RU" sz="3200" dirty="0"/>
              <a:t>педагогов и мастеров производственного обучения с технологией конструирования урока на основе использования ЦОР.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8912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Познакомить </a:t>
            </a:r>
            <a:r>
              <a:rPr lang="ru-RU" dirty="0"/>
              <a:t>с особенностями, назначением и основными видами ЦОР;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показать практическую значимость ЦОР для организации работы;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демонстрация опыта работы по использованию ЦОР на уроках производственного обучения;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формировать умения информационно-поисковой деятельности, а так же навыки пошагового проектирования урока, используя при этом информационные ресурсы глобальной сети.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Актуальность использования ЦОР: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использование </a:t>
            </a:r>
            <a:r>
              <a:rPr lang="ru-RU" dirty="0"/>
              <a:t>ЦОР позволит активизировать индивидуальные, личностные мотивы  в процессе усвоения учебной информации;</a:t>
            </a:r>
          </a:p>
          <a:p>
            <a:pPr lvl="0"/>
            <a:r>
              <a:rPr lang="ru-RU" dirty="0"/>
              <a:t>формирование навыков и умений информационно-поисковой деятельности;</a:t>
            </a:r>
          </a:p>
          <a:p>
            <a:pPr lvl="0"/>
            <a:r>
              <a:rPr lang="ru-RU" dirty="0"/>
              <a:t>создание условий для эффективной реализации современных методов обучения;</a:t>
            </a:r>
          </a:p>
          <a:p>
            <a:pPr lvl="0"/>
            <a:r>
              <a:rPr lang="ru-RU" dirty="0"/>
              <a:t>объективность оценивания знаний и умений.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Используемые средства ИКТ, ПО и оборудование: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сеть </a:t>
            </a:r>
            <a:r>
              <a:rPr lang="ru-RU" dirty="0"/>
              <a:t>Интернет;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цифровые образовательные ресурсы;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программные средства: MS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Point</a:t>
            </a:r>
            <a:r>
              <a:rPr lang="ru-RU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инструкции, памятки в текстовом редакторе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Word</a:t>
            </a:r>
            <a:r>
              <a:rPr lang="ru-RU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мультимедийный</a:t>
            </a:r>
            <a:r>
              <a:rPr lang="ru-RU" dirty="0"/>
              <a:t> проектор, экран;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персональные компьютеры.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Образовательные ресурсы Интернет: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389120"/>
          </a:xfrm>
        </p:spPr>
        <p:txBody>
          <a:bodyPr/>
          <a:lstStyle/>
          <a:p>
            <a:r>
              <a:rPr lang="ru-RU" b="1" dirty="0" smtClean="0"/>
              <a:t>Адрес </a:t>
            </a:r>
            <a:r>
              <a:rPr lang="ru-RU" b="1" dirty="0"/>
              <a:t>Единой Коллекции цифровых образовательных ресурсов для учреждений общего и начального профессионального образования:  </a:t>
            </a:r>
          </a:p>
          <a:p>
            <a:r>
              <a:rPr lang="ru-RU" b="1" u="sng" dirty="0">
                <a:hlinkClick r:id="rId2"/>
              </a:rPr>
              <a:t>http://school-collection.edu.ru</a:t>
            </a:r>
            <a:r>
              <a:rPr lang="ru-RU" b="1" dirty="0"/>
              <a:t>;</a:t>
            </a:r>
          </a:p>
          <a:p>
            <a:r>
              <a:rPr lang="ru-RU" b="1" u="sng" dirty="0">
                <a:hlinkClick r:id="rId3"/>
              </a:rPr>
              <a:t>http://fcior.edu.ru/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34018" t="22923" r="9646" b="8882"/>
          <a:stretch>
            <a:fillRect/>
          </a:stretch>
        </p:blipFill>
        <p:spPr bwMode="auto">
          <a:xfrm>
            <a:off x="571472" y="1000108"/>
            <a:ext cx="7715304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643042" y="214290"/>
            <a:ext cx="5572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Arial Black" pitchFamily="34" charset="0"/>
              </a:rPr>
              <a:t>Виды ЦОР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 Информационные источники</a:t>
            </a:r>
            <a:endParaRPr lang="ru-RU" sz="2800" b="1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 l="33839" t="29226" r="9825" b="14041"/>
          <a:stretch>
            <a:fillRect/>
          </a:stretch>
        </p:blipFill>
        <p:spPr bwMode="auto">
          <a:xfrm>
            <a:off x="571472" y="1214422"/>
            <a:ext cx="792961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Работа с интернет ресурсами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 smtClean="0"/>
              <a:t>Алгоритм работы с </a:t>
            </a:r>
            <a:r>
              <a:rPr lang="ru-RU" sz="3100" b="1" u="sng" dirty="0" smtClean="0">
                <a:hlinkClick r:id="rId2"/>
              </a:rPr>
              <a:t>http://school-collection.edu.ru</a:t>
            </a:r>
            <a:r>
              <a:rPr lang="ru-RU" sz="3100" b="1" dirty="0" smtClean="0"/>
              <a:t>:</a:t>
            </a:r>
            <a:br>
              <a:rPr lang="ru-RU" sz="3100" b="1" dirty="0" smtClean="0"/>
            </a:br>
            <a:endParaRPr lang="ru-RU" sz="31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32619" y="1935163"/>
            <a:ext cx="7278761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</TotalTime>
  <Words>333</Words>
  <Application>Microsoft Office PowerPoint</Application>
  <PresentationFormat>Экран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МАСТЕР – КЛАСС «ИСПОЛЬЗОВАНИЕ ЦИФРОВЫХ ОБРАЗОВАТЕЛЬНЫХ РЕСУРСОВ  НА УРОКАХ ПРОИЗВОДСТВЕННОГО ОБУЧЕНИЯ» </vt:lpstr>
      <vt:lpstr>Цель мастер-класса: </vt:lpstr>
      <vt:lpstr>Задачи: </vt:lpstr>
      <vt:lpstr>Актуальность использования ЦОР: </vt:lpstr>
      <vt:lpstr>Используемые средства ИКТ, ПО и оборудование: </vt:lpstr>
      <vt:lpstr>Образовательные ресурсы Интернет: </vt:lpstr>
      <vt:lpstr>Слайд 7</vt:lpstr>
      <vt:lpstr> Информационные источники</vt:lpstr>
      <vt:lpstr>Работа с интернет ресурсами Алгоритм работы с http://school-collection.edu.ru: </vt:lpstr>
      <vt:lpstr>Рассмотрим содержание по Физики 9, 10 класс. В правой части окна открываются Учебные и методические материалы из списка вы можете выбрать любую интересующую вас категорию, при этом у вас есть выбор просмотра или скачивания ресурса.  </vt:lpstr>
      <vt:lpstr>Алгоритм работы с http://fcior.edu.ru/. : </vt:lpstr>
      <vt:lpstr>Слайд 12</vt:lpstr>
      <vt:lpstr>Алгоритм работы с видеоматериалом:   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«ИСПОЛЬЗОВАНИЕ ЦИФРОВЫХ ОБРАЗОВАТЕЛЬНЫХ РЕСУРСОВ  НА УРОКАХ ПРОИЗВОДСТВЕННОГО ОБУЧЕНИЯ»</dc:title>
  <dc:creator>User1</dc:creator>
  <cp:lastModifiedBy>ХГТК</cp:lastModifiedBy>
  <cp:revision>21</cp:revision>
  <dcterms:created xsi:type="dcterms:W3CDTF">2015-08-17T05:03:20Z</dcterms:created>
  <dcterms:modified xsi:type="dcterms:W3CDTF">2020-05-12T02:01:16Z</dcterms:modified>
</cp:coreProperties>
</file>