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AA818D9-544F-435B-9DF0-BC6E76F41DCA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0BBC4F7-A024-4BBA-ACCD-794E0B6C0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66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A0D-6E15-4C75-B1F6-50BB8FB2CF7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AB4A-2DE1-4717-9B9C-D0FFA07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1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A0D-6E15-4C75-B1F6-50BB8FB2CF7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AB4A-2DE1-4717-9B9C-D0FFA07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9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A0D-6E15-4C75-B1F6-50BB8FB2CF7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AB4A-2DE1-4717-9B9C-D0FFA07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2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A0D-6E15-4C75-B1F6-50BB8FB2CF7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AB4A-2DE1-4717-9B9C-D0FFA07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6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A0D-6E15-4C75-B1F6-50BB8FB2CF7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AB4A-2DE1-4717-9B9C-D0FFA07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A0D-6E15-4C75-B1F6-50BB8FB2CF7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AB4A-2DE1-4717-9B9C-D0FFA07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8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A0D-6E15-4C75-B1F6-50BB8FB2CF7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AB4A-2DE1-4717-9B9C-D0FFA07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1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A0D-6E15-4C75-B1F6-50BB8FB2CF7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AB4A-2DE1-4717-9B9C-D0FFA07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A0D-6E15-4C75-B1F6-50BB8FB2CF7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AB4A-2DE1-4717-9B9C-D0FFA07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1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A0D-6E15-4C75-B1F6-50BB8FB2CF7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AB4A-2DE1-4717-9B9C-D0FFA07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2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A0D-6E15-4C75-B1F6-50BB8FB2CF7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AB4A-2DE1-4717-9B9C-D0FFA07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8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0A0D-6E15-4C75-B1F6-50BB8FB2CF7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AB4A-2DE1-4717-9B9C-D0FFA07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6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2667" y="964932"/>
            <a:ext cx="11160086" cy="5989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недели творчества и мастерства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 специальных дисциплин</a:t>
            </a:r>
            <a:br>
              <a:rPr lang="ru-RU" sz="5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Шмидт В.А.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11.02- 15.02.2019 г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8120" y="206342"/>
            <a:ext cx="882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Хромтауский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горно-технический колледж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5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165734"/>
            <a:ext cx="4526280" cy="3394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60" y="3691889"/>
            <a:ext cx="3810000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10" y="165734"/>
            <a:ext cx="4526280" cy="3394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8" y="3709033"/>
            <a:ext cx="3787142" cy="2840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84" y="165734"/>
            <a:ext cx="22860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97" y="4046220"/>
            <a:ext cx="2941318" cy="22059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84" y="2105977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4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692" y="476755"/>
            <a:ext cx="11567711" cy="11265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видео материала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новейшим технологиям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автоматизации производства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92" y="2182052"/>
            <a:ext cx="415115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кругозор обучающихся по новым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-технологиям.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692" y="4971009"/>
            <a:ext cx="772874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Предоставленный к показу материал носил научно-познавательный характер, был направлен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позитивное восприятие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мира. Он демонстрировался во время второй перемены и был направлен на отдых студентов с расширением кругозора.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27" y="1937732"/>
            <a:ext cx="3603796" cy="2702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23" y="3869711"/>
            <a:ext cx="3798570" cy="2848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43" y="2058167"/>
            <a:ext cx="2106930" cy="158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4560" r="4436" b="12201"/>
          <a:stretch/>
        </p:blipFill>
        <p:spPr bwMode="auto">
          <a:xfrm>
            <a:off x="239712" y="250507"/>
            <a:ext cx="5883275" cy="3019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4277" r="4436" b="12200"/>
          <a:stretch/>
        </p:blipFill>
        <p:spPr bwMode="auto">
          <a:xfrm>
            <a:off x="318134" y="3533775"/>
            <a:ext cx="5726430" cy="2990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4846" r="3955" b="12771"/>
          <a:stretch/>
        </p:blipFill>
        <p:spPr bwMode="auto">
          <a:xfrm>
            <a:off x="6537960" y="250506"/>
            <a:ext cx="5239781" cy="3019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t="4561" r="4115" b="11345"/>
          <a:stretch/>
        </p:blipFill>
        <p:spPr bwMode="auto">
          <a:xfrm>
            <a:off x="6537960" y="3533775"/>
            <a:ext cx="5402223" cy="2990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15109" r="5079" b="17047"/>
          <a:stretch/>
        </p:blipFill>
        <p:spPr bwMode="auto">
          <a:xfrm>
            <a:off x="4469685" y="2255041"/>
            <a:ext cx="3800000" cy="2029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440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3892" y="4696816"/>
            <a:ext cx="11071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 работы: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открытый урок, внеклассные мероприятия, кураторский час, демонстрация видео материала по новейшим автоматизированным технологиям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892" y="380740"/>
            <a:ext cx="112690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/>
              <a:t> </a:t>
            </a:r>
            <a:endParaRPr lang="ru-RU" sz="2000" b="1" dirty="0" smtClean="0"/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 повышения качества образовательного процесса через освоение и внедрение в практику работы современных 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 и формы организации урочной и внеурочной деятельности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обеспечивающие повышение мотивации и познавательного интереса.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3892" y="2130483"/>
            <a:ext cx="10972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/>
              <a:t>  </a:t>
            </a:r>
            <a:endParaRPr lang="ru-RU" sz="20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деятельность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творческих способностей;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талантливых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порученное дело, умение работать в коллективе;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нравственно-эстетическое отношение к миру.</a:t>
            </a:r>
          </a:p>
        </p:txBody>
      </p:sp>
    </p:spTree>
    <p:extLst>
      <p:ext uri="{BB962C8B-B14F-4D97-AF65-F5344CB8AC3E}">
        <p14:creationId xmlns:p14="http://schemas.microsoft.com/office/powerpoint/2010/main" val="383559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" y="243939"/>
            <a:ext cx="12111990" cy="9348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11.02.2019   Внеурочное мероприятие «Внимательность –моя черта»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303 (к)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472" y="1432192"/>
            <a:ext cx="4990641" cy="13910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познавательности интереса к выбранной профессии; развитие внимательности зрения, слуха; тренировка и проверка памяти; активизация мыслительной деятельности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8472" y="3239399"/>
            <a:ext cx="5093465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Мероприятие проводилось в форме игры. Этапы  были тесно взаимосвязаны между собой, чередовались различные виды деятельности. Умственные действия опирались и подкреплялись практическими.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Учебный материал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принципу научности, доступности и был посилен для обучающихся.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давал  только положительную характеристику результатам их деятельности, что стимулировало студентов и повышало их активность на уроке.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8463" y="5022717"/>
            <a:ext cx="302514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посетили: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А.К.,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А.С., Бекетова Р.А.,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Кагирова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Молдабаева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15" y="1432193"/>
            <a:ext cx="3032760" cy="22745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130" y="3777026"/>
            <a:ext cx="3261360" cy="24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8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77290"/>
            <a:ext cx="5821680" cy="4366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20" y="285750"/>
            <a:ext cx="3890010" cy="29175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80" y="3666172"/>
            <a:ext cx="3752850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58" y="177840"/>
            <a:ext cx="11555775" cy="9458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13.02.2019 г     Внеурочное мероприятие «Да будет свет ….»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1 курса № 101 (3), 102 (3), 103, 105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358" y="2970932"/>
            <a:ext cx="634204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 носил повторительно-систематизирующий характер. Студенты грамотно объясняли происходящие явления, показывали сопереживание, юмор, находчивость. Вопросы были на закрепление изученного материала, логическое мышление и быстроту действий, научить применять знания в новой ситуации, а также грамотно объяснять происходящие  явления, связанные с предметом  физика.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359" y="1282374"/>
            <a:ext cx="116879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урока 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400" algn="just">
              <a:spcAft>
                <a:spcPts val="0"/>
              </a:spcAft>
              <a:tabLst>
                <a:tab pos="145351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Актуализация знаний обучающихся по предметам, а также выявление активных обучающихся, способных применять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полученные знания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практических ситуациях; развитие интереса к выбранной профессии.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840" y="5628738"/>
            <a:ext cx="62415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посетили: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Уразбаева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Кагирова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Карагулов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89" y="2490086"/>
            <a:ext cx="5046644" cy="37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8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" y="280034"/>
            <a:ext cx="3512820" cy="26346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506152"/>
            <a:ext cx="3920490" cy="2940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30" y="280034"/>
            <a:ext cx="3569970" cy="26774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65" y="5050631"/>
            <a:ext cx="2194560" cy="1645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69" y="3323272"/>
            <a:ext cx="4164331" cy="3123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65" y="3044666"/>
            <a:ext cx="2575560" cy="193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280034"/>
            <a:ext cx="3566160" cy="26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7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93" y="234666"/>
            <a:ext cx="11512626" cy="12520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14.02.2019 г        Открытый урок по технике безопасности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«Первая медицинская помощь при несчастных случаях»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201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316" y="3208377"/>
            <a:ext cx="6549574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Этапы урока были тесно взаимосвязаны между собой, чередовались различные виды деятельности. Умственные действия опирались и подкреплялись практическими заданиями.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обучающихся  была создана ситуация успеха, что также способствовало повышению мотивации и поддержанию познавательного интереса 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обучению.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693" y="1588646"/>
            <a:ext cx="1151262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18465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урока: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18465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обучающихся оказывать первую медицинскую помощь при несчастных случаях; 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18465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развить навыки по оказанию первой медицинской помощи в экстренных ситуациях; </a:t>
            </a:r>
          </a:p>
          <a:p>
            <a:pPr marL="285750" indent="-285750">
              <a:buFont typeface="Wingdings" panose="05000000000000000000" pitchFamily="2" charset="2"/>
              <a:buChar char="Ø"/>
              <a:tabLst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18465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студентов преодолевать негативные последствия стрессовых производственных ситуаций.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316" y="5412883"/>
            <a:ext cx="65495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посетили: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Биржанова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С.А.,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А.К,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Утеуова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А.К.,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Киргизбаева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А.К.,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Кагирова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Уразбаева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90" y="3036927"/>
            <a:ext cx="4414229" cy="33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2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125730"/>
            <a:ext cx="4663440" cy="3497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" y="3924774"/>
            <a:ext cx="3347086" cy="25103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22" y="3924774"/>
            <a:ext cx="3341370" cy="25060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70" y="194310"/>
            <a:ext cx="4480560" cy="33604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59" y="3924774"/>
            <a:ext cx="3341370" cy="25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4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078" y="2058174"/>
            <a:ext cx="11272091" cy="72005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отношение к ненормативной лексике.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078" y="2935013"/>
            <a:ext cx="3339972" cy="37490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понятием "ненормативная лексика" и основными требованиями к культуре речи;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зависимость между речевой культурой человека и его общей культурой;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формировать культуру речевого общения.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4824" y="740949"/>
            <a:ext cx="10515600" cy="56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15.02.2019  Открытый кураторский час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«Ненормативная лексика в молодежной среде»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102 (3)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приглашением психолога колледжа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Абдуалиевой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540" y="5915690"/>
            <a:ext cx="45832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Кураторский час посетили: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Абдуалиева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Хурметбек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К.К.,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Кагирова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20" y="2928390"/>
            <a:ext cx="3782849" cy="2837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77640" y="2935013"/>
            <a:ext cx="385191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статистике и фактах истории ненормативной лексики. А также административные наказания за нецензурную брань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подтверждения о негативном влиянии мата на организм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с просмотром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материала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тренинга преследовалась цель научить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видеть свои ошибки, исправлять их и всегда стремится к добру.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458</Words>
  <Application>Microsoft Office PowerPoint</Application>
  <PresentationFormat>Широкоэкранный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             ОТЧЕТ   недели творчества и мастерства преподавателя специальных дисциплин Шмидт В.А. с 11.02- 15.02.2019 г  </vt:lpstr>
      <vt:lpstr>Презентация PowerPoint</vt:lpstr>
      <vt:lpstr>11.02.2019   Внеурочное мероприятие «Внимательность –моя черта» группа № 303 (к)</vt:lpstr>
      <vt:lpstr>Презентация PowerPoint</vt:lpstr>
      <vt:lpstr> 13.02.2019 г     Внеурочное мероприятие «Да будет свет ….» группы 1 курса № 101 (3), 102 (3), 103, 105</vt:lpstr>
      <vt:lpstr>Презентация PowerPoint</vt:lpstr>
      <vt:lpstr>14.02.2019 г        Открытый урок по технике безопасности  «Первая медицинская помощь при несчастных случаях» группа № 201</vt:lpstr>
      <vt:lpstr>Презентация PowerPoint</vt:lpstr>
      <vt:lpstr> Цель: сформировать негативное отношение к ненормативной лексике. </vt:lpstr>
      <vt:lpstr>Презентация PowerPoint</vt:lpstr>
      <vt:lpstr>Демонстрация видео материала  по новейшим технологиям  в области автоматизации производства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ОТЧЕТ   недели творчества и мастерства преподавателя специальных дисциплин Кагировой О.В. с 19.11- 23.11.2018 г  </dc:title>
  <dc:creator>Ольга</dc:creator>
  <cp:lastModifiedBy>Ольга</cp:lastModifiedBy>
  <cp:revision>48</cp:revision>
  <cp:lastPrinted>2018-11-26T06:27:57Z</cp:lastPrinted>
  <dcterms:created xsi:type="dcterms:W3CDTF">2018-11-22T12:39:09Z</dcterms:created>
  <dcterms:modified xsi:type="dcterms:W3CDTF">2019-02-15T12:01:36Z</dcterms:modified>
</cp:coreProperties>
</file>