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88" r:id="rId2"/>
    <p:sldId id="29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1" d="100"/>
          <a:sy n="71" d="100"/>
        </p:scale>
        <p:origin x="-13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3E153-C4EF-4B40-985F-6A882D08B09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7713A-5470-428D-AD95-CBD7D4F749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4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713A-5470-428D-AD95-CBD7D4F749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Хромтауский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горно-технический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8712" cy="444204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Т Ч Е Т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проведении открытых уроков и внеклассных мероприятий в месяце творчества преподавателей и мастеров п/о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цикловой методической комиссии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«Горного отделения»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2019-2020 учебный год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ЦМК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Таласбаева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Г.Т.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140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Внеурочное мероприятие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«Поле чудес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14.10.2019г.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771353" cy="369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80728"/>
            <a:ext cx="280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275430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4797152"/>
            <a:ext cx="8352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Группы №303 ОРМПИ, №301, №401 ПРМПИ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Преподаватели спец. дисциплин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Койшыбаева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С.А.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Айтекешов А.А.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Закрепить полученные знания в процессе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обучения и практической деятельности, в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игровой форме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140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 по дисциплине «Горное дело» 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 «Карьерный транспорт»</a:t>
            </a:r>
            <a:endParaRPr kumimoji="0" lang="ru-RU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99992" y="4437112"/>
            <a:ext cx="47169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15.10.2019г.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№303 ОРМПИ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Койшыбаева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С.А.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Сформировать понятие о карьерных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транспортах и их назначение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140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Внеурочное мероприятие по ТБ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«ТБ в моей профессии»</a:t>
            </a:r>
            <a:endParaRPr kumimoji="0" lang="ru-RU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C:\Users\Гаухар\Desktop\внеурочное мероприятие МАХАББАТ РАМАЗАНОВНЫ\IMG_20191017_102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744416" cy="2808312"/>
          </a:xfrm>
          <a:prstGeom prst="rect">
            <a:avLst/>
          </a:prstGeom>
          <a:noFill/>
        </p:spPr>
      </p:pic>
      <p:pic>
        <p:nvPicPr>
          <p:cNvPr id="9219" name="Picture 3" descr="C:\Users\Гаухар\Desktop\внеурочное мероприятие МАХАББАТ РАМАЗАНОВНЫ\IMG_20191017_095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744416" cy="2808312"/>
          </a:xfrm>
          <a:prstGeom prst="rect">
            <a:avLst/>
          </a:prstGeom>
          <a:noFill/>
        </p:spPr>
      </p:pic>
      <p:pic>
        <p:nvPicPr>
          <p:cNvPr id="9220" name="Picture 4" descr="C:\Users\Гаухар\Desktop\внеурочное мероприятие МАХАББАТ РАМАЗАНОВНЫ\IMG_20191017_101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744416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3968" y="4293096"/>
            <a:ext cx="4856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17.10.2019г.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№201(2) , №201(3), №301 ПРМПИ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Бисенбаева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М.Р.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Повышение интереса к предмету,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технического  мышления, памяти,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речи, расширение словарного запаса.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проведения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профессиональной компетентности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педагогов, обмен опытом в рамках научно-методической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работы для развития познавательной и творческой активности студентов.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профессионально-методического месячника: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профессионального мастерства педагогов и мастеров п\о через подготовку, организацию и проведение открытых уроков и внеклассных мероприятий;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вовлечение студентов в самостоятельную творческую деятельность, повышение устойчивого интереса к учебным дисциплинам и выбранной профессии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научно-методического обеспечения образовательного процесса и пополнение методической базы колледжа;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распространение передового опыта работы педагогов; - поддержка творчески работающих педагогов и подъема престижа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совершенствование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37737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ухар\Desktop\Новая папка\IMG-20191017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245936" cy="5661248"/>
          </a:xfrm>
          <a:prstGeom prst="rect">
            <a:avLst/>
          </a:prstGeom>
          <a:noFill/>
        </p:spPr>
      </p:pic>
      <p:pic>
        <p:nvPicPr>
          <p:cNvPr id="1027" name="Picture 3" descr="C:\Users\Гаухар\Desktop\Новая папка\IMG-20191017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26647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12845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2114856"/>
            <a:ext cx="4344483" cy="325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69152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Внеурочное мероприятие по биологии «Что? Где? Когда?»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участники: группа №101, №102, №103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Открытый урок по 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дисциплине</a:t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«ТО и ремонт автотранспортных средств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тему «То и ТР ходовой части и </a:t>
            </a: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автомобильных</a:t>
            </a:r>
            <a:r>
              <a:rPr kumimoji="0" lang="ru-RU" sz="24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шин</a:t>
            </a:r>
            <a:r>
              <a:rPr kumimoji="0" lang="ru-RU" sz="24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879" y="4653136"/>
            <a:ext cx="3563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07.10.2019г.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спец. дисциплин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Струнин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Группа 205 ТОРЭ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456383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 с шахтерами-первопроходцами на тему: «История возникновения профессий - Шахтер»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3240360" cy="24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1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07904" y="3933056"/>
            <a:ext cx="51845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09.10.2019г.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спец. дисциплин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Койшыбаева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С.А., Айтекешов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А.А.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Группы №301, №401 ПРМПИ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мероприятия: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формирование в студентах любви к профессии, любви к Родине, повышение интереса и мотивации учащихся к изучению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спецдисциплин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 по русскому языку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 «Имя числительное»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29436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Гаухар\Desktop\Screenshot_2019-10-17-11-49-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4572000" cy="2533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4005064"/>
            <a:ext cx="47752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08.10.2019г.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№104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УиА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Таласбаева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Г.Т.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открытого урока: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нахождение числительных в тексте,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правильное произношение и правописание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имен числительных.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урок  по казахскому языку на тему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«Мамандық түрлері»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«Етістік. Етістіктің түрлері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131393" cy="417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3851920" cy="28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51920" y="4437112"/>
            <a:ext cx="40653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09.10.2019г.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№103 ОПИ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Сауанова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Г.К.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открытого урока: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дать информацию о мире профессии.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1400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Внеурочное мероприятие по русскому языку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«Человек через слово всемогущ»</a:t>
            </a:r>
            <a:endParaRPr kumimoji="0" lang="ru-RU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0919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9"/>
            <a:ext cx="41393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05672"/>
            <a:ext cx="41044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99992" y="4437112"/>
            <a:ext cx="46894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10.10.20109г.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№102 ГЭМО, №105 ТОРЭ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Таласбаева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Г.Т.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создание условий для демонстрации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обучающимися своих знаний и умений по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теме «Лексика и фразеология»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256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Хромтауский горно-технический колледж </vt:lpstr>
      <vt:lpstr>Слайд 2</vt:lpstr>
      <vt:lpstr>Слайд 3</vt:lpstr>
      <vt:lpstr>Внеурочное мероприятие по биологии «Что? Где? Когда?» участники: группа №101, №102, №103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химии  «Суд над этиловом спиртом»</dc:title>
  <dc:creator>Гаухар</dc:creator>
  <cp:lastModifiedBy>Гаухар</cp:lastModifiedBy>
  <cp:revision>142</cp:revision>
  <dcterms:created xsi:type="dcterms:W3CDTF">2017-10-25T06:57:27Z</dcterms:created>
  <dcterms:modified xsi:type="dcterms:W3CDTF">2019-10-28T09:54:20Z</dcterms:modified>
</cp:coreProperties>
</file>