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6" r:id="rId5"/>
    <p:sldId id="287" r:id="rId6"/>
    <p:sldId id="311" r:id="rId7"/>
    <p:sldId id="317" r:id="rId8"/>
    <p:sldId id="263" r:id="rId9"/>
    <p:sldId id="303" r:id="rId10"/>
    <p:sldId id="304" r:id="rId11"/>
    <p:sldId id="305" r:id="rId12"/>
    <p:sldId id="306" r:id="rId13"/>
    <p:sldId id="307" r:id="rId14"/>
    <p:sldId id="308" r:id="rId15"/>
    <p:sldId id="268" r:id="rId16"/>
    <p:sldId id="271" r:id="rId17"/>
    <p:sldId id="288" r:id="rId18"/>
    <p:sldId id="291" r:id="rId19"/>
    <p:sldId id="300" r:id="rId20"/>
    <p:sldId id="302" r:id="rId21"/>
    <p:sldId id="318" r:id="rId22"/>
    <p:sldId id="319" r:id="rId23"/>
    <p:sldId id="320" r:id="rId24"/>
    <p:sldId id="272" r:id="rId25"/>
    <p:sldId id="275" r:id="rId26"/>
    <p:sldId id="321" r:id="rId27"/>
  </p:sldIdLst>
  <p:sldSz cx="6858000" cy="9144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ADAFDA-3F7D-45AB-A809-2D14FB236E72}">
          <p14:sldIdLst>
            <p14:sldId id="256"/>
            <p14:sldId id="257"/>
            <p14:sldId id="258"/>
            <p14:sldId id="286"/>
            <p14:sldId id="287"/>
            <p14:sldId id="311"/>
            <p14:sldId id="317"/>
            <p14:sldId id="263"/>
            <p14:sldId id="303"/>
            <p14:sldId id="304"/>
            <p14:sldId id="305"/>
            <p14:sldId id="306"/>
            <p14:sldId id="307"/>
            <p14:sldId id="308"/>
          </p14:sldIdLst>
        </p14:section>
        <p14:section name="Раздел без заголовка" id="{09A17EF9-AD4C-496A-9EF9-97FD055464F8}">
          <p14:sldIdLst>
            <p14:sldId id="268"/>
            <p14:sldId id="271"/>
            <p14:sldId id="288"/>
            <p14:sldId id="291"/>
            <p14:sldId id="300"/>
            <p14:sldId id="302"/>
            <p14:sldId id="318"/>
            <p14:sldId id="319"/>
            <p14:sldId id="320"/>
            <p14:sldId id="272"/>
            <p14:sldId id="275"/>
            <p14:sldId id="321"/>
          </p14:sldIdLst>
        </p14:section>
        <p14:section name="Раздел без заголовка" id="{CE21A74E-BDFF-46B4-A929-AB96FDA7478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29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2834640"/>
            <a:ext cx="58293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0"/>
            <a:ext cx="48006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0"/>
            <a:ext cx="298323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0"/>
            <a:ext cx="298323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6790" y="503046"/>
            <a:ext cx="3344418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900" y="2103120"/>
            <a:ext cx="61722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0"/>
            <a:ext cx="219456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0"/>
            <a:ext cx="157734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8503920"/>
            <a:ext cx="157734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062" y="3395129"/>
            <a:ext cx="328930" cy="631190"/>
          </a:xfrm>
          <a:custGeom>
            <a:avLst/>
            <a:gdLst/>
            <a:ahLst/>
            <a:cxnLst/>
            <a:rect l="l" t="t" r="r" b="b"/>
            <a:pathLst>
              <a:path w="328930" h="631189">
                <a:moveTo>
                  <a:pt x="328752" y="0"/>
                </a:moveTo>
                <a:lnTo>
                  <a:pt x="0" y="0"/>
                </a:lnTo>
                <a:lnTo>
                  <a:pt x="0" y="630770"/>
                </a:lnTo>
                <a:lnTo>
                  <a:pt x="328752" y="630770"/>
                </a:lnTo>
                <a:lnTo>
                  <a:pt x="32875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6717" y="3395129"/>
            <a:ext cx="245706" cy="630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3118" y="3958170"/>
            <a:ext cx="317500" cy="633095"/>
          </a:xfrm>
          <a:custGeom>
            <a:avLst/>
            <a:gdLst/>
            <a:ahLst/>
            <a:cxnLst/>
            <a:rect l="l" t="t" r="r" b="b"/>
            <a:pathLst>
              <a:path w="317500" h="633095">
                <a:moveTo>
                  <a:pt x="317233" y="0"/>
                </a:moveTo>
                <a:lnTo>
                  <a:pt x="0" y="0"/>
                </a:lnTo>
                <a:lnTo>
                  <a:pt x="0" y="632879"/>
                </a:lnTo>
                <a:lnTo>
                  <a:pt x="317233" y="632879"/>
                </a:lnTo>
                <a:lnTo>
                  <a:pt x="317233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0702" y="3958170"/>
            <a:ext cx="277583" cy="63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860762"/>
            <a:ext cx="420268" cy="563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224" y="32512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1" y="0"/>
                </a:moveTo>
                <a:lnTo>
                  <a:pt x="0" y="0"/>
                </a:lnTo>
                <a:lnTo>
                  <a:pt x="0" y="1403350"/>
                </a:lnTo>
                <a:lnTo>
                  <a:pt x="23811" y="1403350"/>
                </a:lnTo>
                <a:lnTo>
                  <a:pt x="23811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918" y="4347676"/>
            <a:ext cx="6519418" cy="74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4859" y="1356360"/>
            <a:ext cx="5431536" cy="2930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76299" y="5014417"/>
            <a:ext cx="40354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П О Р Т Ф О Л И</a:t>
            </a:r>
            <a:r>
              <a:rPr sz="3600" b="1" spc="-1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000" y="5689854"/>
            <a:ext cx="510540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759" marR="481965" indent="77089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Тулегеновой</a:t>
            </a:r>
            <a:r>
              <a:rPr lang="ru-RU" sz="2400" b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</a:p>
          <a:p>
            <a:pPr marL="492759" marR="481965" indent="77089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Майры</a:t>
            </a:r>
            <a:r>
              <a:rPr lang="ru-RU" sz="2400" b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Куанышовной</a:t>
            </a:r>
            <a:endParaRPr sz="24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lang="ru-RU"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реподавател</a:t>
            </a:r>
            <a:r>
              <a:rPr lang="ru-RU" sz="2400" b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ь математики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71388" y="1071372"/>
            <a:ext cx="886967" cy="8260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6501" y="285750"/>
            <a:ext cx="857250" cy="796290"/>
          </a:xfrm>
          <a:custGeom>
            <a:avLst/>
            <a:gdLst/>
            <a:ahLst/>
            <a:cxnLst/>
            <a:rect l="l" t="t" r="r" b="b"/>
            <a:pathLst>
              <a:path w="857250" h="796290">
                <a:moveTo>
                  <a:pt x="788797" y="0"/>
                </a:moveTo>
                <a:lnTo>
                  <a:pt x="68325" y="0"/>
                </a:lnTo>
                <a:lnTo>
                  <a:pt x="41737" y="5371"/>
                </a:lnTo>
                <a:lnTo>
                  <a:pt x="20018" y="20018"/>
                </a:lnTo>
                <a:lnTo>
                  <a:pt x="5371" y="41737"/>
                </a:lnTo>
                <a:lnTo>
                  <a:pt x="0" y="68325"/>
                </a:lnTo>
                <a:lnTo>
                  <a:pt x="0" y="727582"/>
                </a:lnTo>
                <a:lnTo>
                  <a:pt x="5371" y="754191"/>
                </a:lnTo>
                <a:lnTo>
                  <a:pt x="20018" y="775954"/>
                </a:lnTo>
                <a:lnTo>
                  <a:pt x="41737" y="790644"/>
                </a:lnTo>
                <a:lnTo>
                  <a:pt x="68325" y="796035"/>
                </a:lnTo>
                <a:lnTo>
                  <a:pt x="788797" y="796035"/>
                </a:lnTo>
                <a:lnTo>
                  <a:pt x="815405" y="790644"/>
                </a:lnTo>
                <a:lnTo>
                  <a:pt x="837168" y="775954"/>
                </a:lnTo>
                <a:lnTo>
                  <a:pt x="851858" y="754191"/>
                </a:lnTo>
                <a:lnTo>
                  <a:pt x="857250" y="727582"/>
                </a:lnTo>
                <a:lnTo>
                  <a:pt x="857250" y="68325"/>
                </a:lnTo>
                <a:lnTo>
                  <a:pt x="851858" y="41737"/>
                </a:lnTo>
                <a:lnTo>
                  <a:pt x="837168" y="20018"/>
                </a:lnTo>
                <a:lnTo>
                  <a:pt x="815405" y="5371"/>
                </a:lnTo>
                <a:lnTo>
                  <a:pt x="78879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86501" y="285750"/>
            <a:ext cx="857250" cy="7960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17854" y="454279"/>
            <a:ext cx="4380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7770" marR="5080" indent="-11957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ГККП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«Хромтауский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горно-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технический 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высший</a:t>
            </a:r>
            <a:r>
              <a:rPr sz="1800" b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колледж»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060" t="19792" r="24231" b="15625"/>
          <a:stretch/>
        </p:blipFill>
        <p:spPr>
          <a:xfrm>
            <a:off x="6220" y="2362200"/>
            <a:ext cx="66367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3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4F37E-39ED-4299-BB33-4F2F7F1D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645" t="20833" r="24231" b="15625"/>
          <a:stretch/>
        </p:blipFill>
        <p:spPr>
          <a:xfrm>
            <a:off x="21771" y="2209800"/>
            <a:ext cx="6781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21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310" t="20047" r="37921" b="14328"/>
          <a:stretch/>
        </p:blipFill>
        <p:spPr>
          <a:xfrm>
            <a:off x="1143000" y="1501486"/>
            <a:ext cx="4724400" cy="67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25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042" t="29375" r="41217" b="24791"/>
          <a:stretch/>
        </p:blipFill>
        <p:spPr>
          <a:xfrm>
            <a:off x="914400" y="1219200"/>
            <a:ext cx="5264727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C4BAE-A38A-476E-8E5A-226666F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944" t="20833" r="37116" b="15625"/>
          <a:stretch/>
        </p:blipFill>
        <p:spPr>
          <a:xfrm>
            <a:off x="914400" y="499936"/>
            <a:ext cx="5638800" cy="74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7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6785" y="3175203"/>
            <a:ext cx="33108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2759" marR="5080" indent="-480695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252573"/>
                </a:solidFill>
              </a:rPr>
              <a:t>Достижен</a:t>
            </a:r>
            <a:r>
              <a:rPr sz="4000" spc="-25" dirty="0">
                <a:solidFill>
                  <a:srgbClr val="252573"/>
                </a:solidFill>
              </a:rPr>
              <a:t>и</a:t>
            </a:r>
            <a:r>
              <a:rPr sz="4000" spc="-5" dirty="0">
                <a:solidFill>
                  <a:srgbClr val="252573"/>
                </a:solidFill>
              </a:rPr>
              <a:t>я  </a:t>
            </a:r>
            <a:r>
              <a:rPr sz="4000" spc="-10" dirty="0">
                <a:solidFill>
                  <a:srgbClr val="252573"/>
                </a:solidFill>
              </a:rPr>
              <a:t>студентов</a:t>
            </a:r>
            <a:endParaRPr sz="4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645" t="19792" r="24817" b="14583"/>
          <a:stretch/>
        </p:blipFill>
        <p:spPr>
          <a:xfrm>
            <a:off x="4665" y="2286000"/>
            <a:ext cx="67056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530" t="19792" r="37702" b="14583"/>
          <a:stretch/>
        </p:blipFill>
        <p:spPr>
          <a:xfrm>
            <a:off x="533400" y="533399"/>
            <a:ext cx="5715000" cy="81828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232" t="19792" r="25402" b="15625"/>
          <a:stretch/>
        </p:blipFill>
        <p:spPr>
          <a:xfrm>
            <a:off x="325016" y="1905000"/>
            <a:ext cx="65532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32" t="19792" r="24817" b="14583"/>
          <a:stretch/>
        </p:blipFill>
        <p:spPr>
          <a:xfrm>
            <a:off x="76200" y="2362200"/>
            <a:ext cx="6629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737" y="1138300"/>
            <a:ext cx="328930" cy="400050"/>
          </a:xfrm>
          <a:custGeom>
            <a:avLst/>
            <a:gdLst/>
            <a:ahLst/>
            <a:cxnLst/>
            <a:rect l="l" t="t" r="r" b="b"/>
            <a:pathLst>
              <a:path w="328930" h="400050">
                <a:moveTo>
                  <a:pt x="0" y="399923"/>
                </a:moveTo>
                <a:lnTo>
                  <a:pt x="328612" y="399923"/>
                </a:lnTo>
                <a:lnTo>
                  <a:pt x="328612" y="0"/>
                </a:lnTo>
                <a:lnTo>
                  <a:pt x="0" y="0"/>
                </a:lnTo>
                <a:lnTo>
                  <a:pt x="0" y="39992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312" y="214375"/>
            <a:ext cx="6358255" cy="923925"/>
          </a:xfrm>
          <a:custGeom>
            <a:avLst/>
            <a:gdLst/>
            <a:ahLst/>
            <a:cxnLst/>
            <a:rect l="l" t="t" r="r" b="b"/>
            <a:pathLst>
              <a:path w="6358255" h="923925">
                <a:moveTo>
                  <a:pt x="0" y="923925"/>
                </a:moveTo>
                <a:lnTo>
                  <a:pt x="6357874" y="923925"/>
                </a:lnTo>
                <a:lnTo>
                  <a:pt x="6357874" y="0"/>
                </a:lnTo>
                <a:lnTo>
                  <a:pt x="0" y="0"/>
                </a:lnTo>
                <a:lnTo>
                  <a:pt x="0" y="9239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03452" y="514045"/>
            <a:ext cx="43795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ГККП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«Хромтауский горно-</a:t>
            </a:r>
            <a:r>
              <a:rPr sz="18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технический</a:t>
            </a:r>
            <a:endParaRPr sz="1800">
              <a:latin typeface="Times New Roman"/>
              <a:cs typeface="Times New Roman"/>
            </a:endParaRPr>
          </a:p>
          <a:p>
            <a:pPr marL="114300" algn="ctr">
              <a:lnSpc>
                <a:spcPct val="100000"/>
              </a:lnSpc>
            </a:pP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высший</a:t>
            </a:r>
            <a:r>
              <a:rPr sz="1800" b="1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колледж»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71388" y="1071372"/>
            <a:ext cx="886967" cy="8260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86501" y="285750"/>
            <a:ext cx="857250" cy="796290"/>
          </a:xfrm>
          <a:custGeom>
            <a:avLst/>
            <a:gdLst/>
            <a:ahLst/>
            <a:cxnLst/>
            <a:rect l="l" t="t" r="r" b="b"/>
            <a:pathLst>
              <a:path w="857250" h="796290">
                <a:moveTo>
                  <a:pt x="788797" y="0"/>
                </a:moveTo>
                <a:lnTo>
                  <a:pt x="68325" y="0"/>
                </a:lnTo>
                <a:lnTo>
                  <a:pt x="41737" y="5371"/>
                </a:lnTo>
                <a:lnTo>
                  <a:pt x="20018" y="20018"/>
                </a:lnTo>
                <a:lnTo>
                  <a:pt x="5371" y="41737"/>
                </a:lnTo>
                <a:lnTo>
                  <a:pt x="0" y="68325"/>
                </a:lnTo>
                <a:lnTo>
                  <a:pt x="0" y="727582"/>
                </a:lnTo>
                <a:lnTo>
                  <a:pt x="5371" y="754191"/>
                </a:lnTo>
                <a:lnTo>
                  <a:pt x="20018" y="775954"/>
                </a:lnTo>
                <a:lnTo>
                  <a:pt x="41737" y="790644"/>
                </a:lnTo>
                <a:lnTo>
                  <a:pt x="68325" y="796035"/>
                </a:lnTo>
                <a:lnTo>
                  <a:pt x="788797" y="796035"/>
                </a:lnTo>
                <a:lnTo>
                  <a:pt x="815459" y="790644"/>
                </a:lnTo>
                <a:lnTo>
                  <a:pt x="837215" y="775954"/>
                </a:lnTo>
                <a:lnTo>
                  <a:pt x="851876" y="754191"/>
                </a:lnTo>
                <a:lnTo>
                  <a:pt x="857250" y="727582"/>
                </a:lnTo>
                <a:lnTo>
                  <a:pt x="857250" y="68325"/>
                </a:lnTo>
                <a:lnTo>
                  <a:pt x="851876" y="41737"/>
                </a:lnTo>
                <a:lnTo>
                  <a:pt x="837215" y="20018"/>
                </a:lnTo>
                <a:lnTo>
                  <a:pt x="815459" y="5371"/>
                </a:lnTo>
                <a:lnTo>
                  <a:pt x="78879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6501" y="285750"/>
            <a:ext cx="857250" cy="7960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42136" y="5715000"/>
            <a:ext cx="3839464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Общий стаж –</a:t>
            </a:r>
            <a:r>
              <a:rPr sz="20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20" dirty="0" smtClean="0">
                <a:solidFill>
                  <a:srgbClr val="001F5F"/>
                </a:solidFill>
                <a:latin typeface="Times New Roman"/>
                <a:cs typeface="Times New Roman"/>
              </a:rPr>
              <a:t>16 </a:t>
            </a:r>
            <a:r>
              <a:rPr lang="ru-RU" sz="20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лет</a:t>
            </a:r>
            <a:endParaRPr sz="2000" dirty="0">
              <a:latin typeface="Times New Roman"/>
              <a:cs typeface="Times New Roman"/>
            </a:endParaRPr>
          </a:p>
          <a:p>
            <a:pPr marL="12700" marR="5080" indent="-2540" algn="ctr">
              <a:lnSpc>
                <a:spcPct val="100000"/>
              </a:lnSpc>
            </a:pP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Педагогический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стаж – </a:t>
            </a:r>
            <a:r>
              <a:rPr lang="ru-RU" sz="2000" b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16 </a:t>
            </a:r>
            <a:r>
              <a:rPr lang="ru-RU"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лет</a:t>
            </a:r>
            <a:r>
              <a:rPr sz="20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Стаж </a:t>
            </a: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работы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данном</a:t>
            </a:r>
            <a:r>
              <a:rPr sz="20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учебном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заведении</a:t>
            </a:r>
            <a:r>
              <a:rPr lang="ru-RU"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r>
              <a:rPr sz="2000" b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14</a:t>
            </a:r>
            <a:r>
              <a:rPr sz="2000" b="1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лет</a:t>
            </a:r>
            <a:endParaRPr sz="2000" dirty="0">
              <a:latin typeface="Times New Roman"/>
              <a:cs typeface="Times New Roman"/>
            </a:endParaRPr>
          </a:p>
          <a:p>
            <a:pPr marL="513715" marR="507365"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Образование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-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высшее  </a:t>
            </a:r>
            <a:r>
              <a:rPr sz="2000" b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Категория</a:t>
            </a: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r>
              <a:rPr sz="20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первая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7" name="Picture 2" descr="C:\Users\Медет\Desktop\анимация\20_1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28600" y="6781800"/>
            <a:ext cx="3071192" cy="220979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5" name="AutoShape 2" descr="https://akt.eportfolio.kz/media/usr/60101/17716cbe-7a78-4fa9-95cf-92859b4458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/>
          <a:srcRect l="80837" t="38672" r="5783" b="26624"/>
          <a:stretch/>
        </p:blipFill>
        <p:spPr>
          <a:xfrm>
            <a:off x="2347468" y="2453512"/>
            <a:ext cx="18288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32" t="19792" r="24817" b="14583"/>
          <a:stretch/>
        </p:blipFill>
        <p:spPr>
          <a:xfrm>
            <a:off x="76200" y="2362200"/>
            <a:ext cx="6629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10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32" t="19792" r="24817" b="15625"/>
          <a:stretch/>
        </p:blipFill>
        <p:spPr>
          <a:xfrm>
            <a:off x="76200" y="2362200"/>
            <a:ext cx="6629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08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115" t="19792" r="37702" b="14583"/>
          <a:stretch/>
        </p:blipFill>
        <p:spPr>
          <a:xfrm>
            <a:off x="914400" y="1134137"/>
            <a:ext cx="4953000" cy="72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0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32" t="19792" r="25402" b="14583"/>
          <a:stretch/>
        </p:blipFill>
        <p:spPr>
          <a:xfrm>
            <a:off x="152400" y="2438400"/>
            <a:ext cx="6553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2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0500" y="2728341"/>
            <a:ext cx="445135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spc="-10" dirty="0">
                <a:solidFill>
                  <a:srgbClr val="001F5F"/>
                </a:solidFill>
                <a:latin typeface="Times New Roman"/>
                <a:cs typeface="Times New Roman"/>
              </a:rPr>
              <a:t>Материалы</a:t>
            </a:r>
            <a:endParaRPr sz="4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o</a:t>
            </a:r>
            <a:r>
              <a:rPr sz="4400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4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педагогическом  </a:t>
            </a: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опыте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43015" y="948282"/>
            <a:ext cx="745236" cy="208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57875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7875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87" y="285750"/>
            <a:ext cx="6143625" cy="1016000"/>
          </a:xfrm>
          <a:custGeom>
            <a:avLst/>
            <a:gdLst/>
            <a:ahLst/>
            <a:cxnLst/>
            <a:rect l="l" t="t" r="r" b="b"/>
            <a:pathLst>
              <a:path w="6143625" h="1016000">
                <a:moveTo>
                  <a:pt x="0" y="1016000"/>
                </a:moveTo>
                <a:lnTo>
                  <a:pt x="6143625" y="1016000"/>
                </a:lnTo>
                <a:lnTo>
                  <a:pt x="6143625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304800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8725" marR="899794" indent="-151130">
              <a:lnSpc>
                <a:spcPct val="100499"/>
              </a:lnSpc>
              <a:spcBef>
                <a:spcPts val="90"/>
              </a:spcBef>
            </a:pPr>
            <a:r>
              <a:rPr lang="ru-RU"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Публикации </a:t>
            </a:r>
            <a:r>
              <a:rPr lang="ru-RU"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lang="ru-RU"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средствах  массовой</a:t>
            </a:r>
            <a:r>
              <a:rPr lang="ru-RU" sz="20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информации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311" t="19792" r="36750" b="14583"/>
          <a:stretch/>
        </p:blipFill>
        <p:spPr>
          <a:xfrm>
            <a:off x="533400" y="1676400"/>
            <a:ext cx="3505200" cy="4800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6311" t="20371" r="36750" b="14005"/>
          <a:stretch/>
        </p:blipFill>
        <p:spPr>
          <a:xfrm>
            <a:off x="2995612" y="4103137"/>
            <a:ext cx="35052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701" t="19792" r="38287" b="21875"/>
          <a:stretch/>
        </p:blipFill>
        <p:spPr>
          <a:xfrm>
            <a:off x="457200" y="762000"/>
            <a:ext cx="3657600" cy="4995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641" t="20984" r="38764" b="22059"/>
          <a:stretch/>
        </p:blipFill>
        <p:spPr>
          <a:xfrm>
            <a:off x="2819400" y="3733800"/>
            <a:ext cx="37338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166" y="2806699"/>
            <a:ext cx="4798695" cy="24669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1905" algn="ctr">
              <a:lnSpc>
                <a:spcPct val="100200"/>
              </a:lnSpc>
              <a:spcBef>
                <a:spcPts val="85"/>
              </a:spcBef>
            </a:pPr>
            <a:r>
              <a:rPr sz="40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Копии </a:t>
            </a:r>
            <a:r>
              <a:rPr sz="4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документов о  прохождении</a:t>
            </a:r>
            <a:r>
              <a:rPr sz="400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000" spc="-5" dirty="0">
                <a:solidFill>
                  <a:srgbClr val="001F5F"/>
                </a:solidFill>
                <a:latin typeface="Times New Roman"/>
                <a:cs typeface="Times New Roman"/>
              </a:rPr>
              <a:t>курсов  </a:t>
            </a:r>
            <a:r>
              <a:rPr sz="4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повышения  квалификации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354" t="20217" r="27965" b="21450"/>
          <a:stretch/>
        </p:blipFill>
        <p:spPr>
          <a:xfrm>
            <a:off x="593270" y="2362200"/>
            <a:ext cx="5731329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188" t="30208" r="35359" b="29166"/>
          <a:stretch/>
        </p:blipFill>
        <p:spPr>
          <a:xfrm>
            <a:off x="660400" y="31242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5DBC9-EA6D-4530-BDA2-945F923C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940" t="20068" r="27965" b="21599"/>
          <a:stretch/>
        </p:blipFill>
        <p:spPr>
          <a:xfrm>
            <a:off x="304800" y="2514600"/>
            <a:ext cx="58674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3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0A682-9AF1-4DFA-94EA-5011D141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159" t="19792" r="28331" b="21875"/>
          <a:stretch/>
        </p:blipFill>
        <p:spPr>
          <a:xfrm>
            <a:off x="533398" y="2650957"/>
            <a:ext cx="6019801" cy="44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2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4644" y="948282"/>
            <a:ext cx="743711" cy="208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9376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29376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3742" y="3085592"/>
            <a:ext cx="4933315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99490">
              <a:lnSpc>
                <a:spcPct val="100000"/>
              </a:lnSpc>
              <a:spcBef>
                <a:spcPts val="105"/>
              </a:spcBef>
            </a:pPr>
            <a:r>
              <a:rPr sz="4400" spc="-55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 </a:t>
            </a: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профессиональных</a:t>
            </a:r>
            <a:endParaRPr sz="4400">
              <a:latin typeface="Times New Roman"/>
              <a:cs typeface="Times New Roman"/>
            </a:endParaRPr>
          </a:p>
          <a:p>
            <a:pPr marL="957580">
              <a:lnSpc>
                <a:spcPct val="100000"/>
              </a:lnSpc>
            </a:pPr>
            <a:r>
              <a:rPr sz="44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достижений</a:t>
            </a:r>
            <a:endParaRPr sz="4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773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897" t="19791" r="37335" b="14584"/>
          <a:stretch/>
        </p:blipFill>
        <p:spPr>
          <a:xfrm>
            <a:off x="838200" y="1143000"/>
            <a:ext cx="4876800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5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77</Words>
  <Application>Microsoft Office PowerPoint</Application>
  <PresentationFormat>Экран (4:3)</PresentationFormat>
  <Paragraphs>17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Calibri</vt:lpstr>
      <vt:lpstr>Times New Roman</vt:lpstr>
      <vt:lpstr>Tahoma</vt:lpstr>
      <vt:lpstr>Office Theme</vt:lpstr>
      <vt:lpstr>Презентация PowerPoint</vt:lpstr>
      <vt:lpstr>Презентация PowerPoint</vt:lpstr>
      <vt:lpstr>Копии документов о  прохождении курсов  повышения 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 профессиональных достижений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 студентов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Материалы o педагогическом  опыте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Исполнителем называется</dc:title>
  <dc:creator>Козлова Валентина Алексеевна</dc:creator>
  <cp:lastModifiedBy>Ак Жанар</cp:lastModifiedBy>
  <cp:revision>87</cp:revision>
  <dcterms:created xsi:type="dcterms:W3CDTF">2020-04-23T20:32:09Z</dcterms:created>
  <dcterms:modified xsi:type="dcterms:W3CDTF">2022-04-19T04:58:00Z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2020-04-23T00:00:00Z</vt:filetime>
  </property>
</Properties>
</file>