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4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 СОВЕТ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kk-KZ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«Сотрудничество»</a:t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П/О: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Испаев Ж.З.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12511" cy="1143000"/>
          </a:xfrm>
        </p:spPr>
        <p:txBody>
          <a:bodyPr/>
          <a:lstStyle/>
          <a:p>
            <a:r>
              <a:rPr lang="kk-KZ" sz="3200" dirty="0" smtClean="0"/>
              <a:t>Иллюстрированное пособие</a:t>
            </a:r>
            <a:endParaRPr lang="ru-RU" sz="3200" dirty="0"/>
          </a:p>
        </p:txBody>
      </p:sp>
      <p:pic>
        <p:nvPicPr>
          <p:cNvPr id="1026" name="Picture 2" descr="C:\Users\Ольга\Pictures\2011-11-28\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r="24481" b="5358"/>
          <a:stretch/>
        </p:blipFill>
        <p:spPr bwMode="auto">
          <a:xfrm rot="5400000">
            <a:off x="1295636" y="80628"/>
            <a:ext cx="26642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Ольга\Pictures\2011-11-28\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6" b="9338"/>
          <a:stretch/>
        </p:blipFill>
        <p:spPr bwMode="auto">
          <a:xfrm rot="5400000">
            <a:off x="4522051" y="2442951"/>
            <a:ext cx="2880321" cy="499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1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6192688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- Различные виды тестовых заданий</a:t>
            </a:r>
          </a:p>
          <a:p>
            <a:r>
              <a:rPr lang="ru-RU" sz="3600" dirty="0" smtClean="0"/>
              <a:t>- Карточки с вопросами</a:t>
            </a:r>
          </a:p>
          <a:p>
            <a:r>
              <a:rPr lang="ru-RU" sz="3600" dirty="0" smtClean="0"/>
              <a:t>- кроссворды</a:t>
            </a:r>
          </a:p>
          <a:p>
            <a:r>
              <a:rPr lang="ru-RU" sz="3600" dirty="0" smtClean="0"/>
              <a:t>- плакаты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1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143000"/>
          </a:xfrm>
        </p:spPr>
        <p:txBody>
          <a:bodyPr/>
          <a:lstStyle/>
          <a:p>
            <a:pPr algn="ctr"/>
            <a:r>
              <a:rPr lang="kk-KZ" sz="2800" dirty="0" smtClean="0"/>
              <a:t>Перечень учебно-производственных работ</a:t>
            </a:r>
            <a:endParaRPr lang="ru-RU" sz="2800" dirty="0"/>
          </a:p>
        </p:txBody>
      </p:sp>
      <p:pic>
        <p:nvPicPr>
          <p:cNvPr id="4" name="Рисунок 3" descr="C:\Users\Ольга\Pictures\2011-11-28\0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5484" r="12841" b="5299"/>
          <a:stretch/>
        </p:blipFill>
        <p:spPr bwMode="auto">
          <a:xfrm rot="5400000">
            <a:off x="1907704" y="-603449"/>
            <a:ext cx="5328592" cy="849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8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048672" cy="1143000"/>
          </a:xfrm>
        </p:spPr>
        <p:txBody>
          <a:bodyPr/>
          <a:lstStyle/>
          <a:p>
            <a:r>
              <a:rPr lang="kk-KZ" sz="3200" dirty="0" smtClean="0"/>
              <a:t>Структуры модуля</a:t>
            </a:r>
            <a:endParaRPr lang="ru-RU" sz="3200" dirty="0"/>
          </a:p>
        </p:txBody>
      </p:sp>
      <p:pic>
        <p:nvPicPr>
          <p:cNvPr id="4" name="Рисунок 3" descr="C:\Users\Ольга\Pictures\2011-11-28\01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2684" r="4494" b="18493"/>
          <a:stretch/>
        </p:blipFill>
        <p:spPr bwMode="auto">
          <a:xfrm>
            <a:off x="2483768" y="836712"/>
            <a:ext cx="4824536" cy="5806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17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Pictures\2011-11-28\00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1" t="7234" r="7223" b="36713"/>
          <a:stretch/>
        </p:blipFill>
        <p:spPr bwMode="auto">
          <a:xfrm>
            <a:off x="899592" y="260648"/>
            <a:ext cx="7344816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1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Pictures\2011-11-28\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5251" r="7865" b="52009"/>
          <a:stretch/>
        </p:blipFill>
        <p:spPr bwMode="auto">
          <a:xfrm>
            <a:off x="467544" y="260648"/>
            <a:ext cx="7992888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31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ьга\Pictures\2011-11-28\0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5951" r="6581" b="7752"/>
          <a:stretch/>
        </p:blipFill>
        <p:spPr bwMode="auto">
          <a:xfrm>
            <a:off x="1835696" y="813195"/>
            <a:ext cx="5256584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5832648" cy="1143000"/>
          </a:xfrm>
        </p:spPr>
        <p:txBody>
          <a:bodyPr/>
          <a:lstStyle/>
          <a:p>
            <a:r>
              <a:rPr lang="kk-KZ" sz="3200" dirty="0" smtClean="0"/>
              <a:t>Опорные схемы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1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33" y="332656"/>
            <a:ext cx="7872892" cy="1143000"/>
          </a:xfrm>
        </p:spPr>
        <p:txBody>
          <a:bodyPr/>
          <a:lstStyle/>
          <a:p>
            <a:r>
              <a:rPr lang="kk-KZ" dirty="0" smtClean="0"/>
              <a:t>Инструкционные карты</a:t>
            </a:r>
            <a:endParaRPr lang="ru-RU" dirty="0"/>
          </a:p>
        </p:txBody>
      </p:sp>
      <p:pic>
        <p:nvPicPr>
          <p:cNvPr id="4" name="Рисунок 3" descr="C:\Users\Ольга\Pictures\2011-11-28\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3850" r="2568" b="2612"/>
          <a:stretch/>
        </p:blipFill>
        <p:spPr bwMode="auto">
          <a:xfrm rot="5400000">
            <a:off x="2303748" y="-63388"/>
            <a:ext cx="5040561" cy="7704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32592" cy="1143000"/>
          </a:xfrm>
        </p:spPr>
        <p:txBody>
          <a:bodyPr/>
          <a:lstStyle/>
          <a:p>
            <a:pPr algn="ctr"/>
            <a:r>
              <a:rPr lang="kk-KZ" sz="4000" dirty="0" smtClean="0"/>
              <a:t>Технологические карты</a:t>
            </a:r>
            <a:endParaRPr lang="ru-RU" sz="4000" dirty="0"/>
          </a:p>
        </p:txBody>
      </p:sp>
      <p:pic>
        <p:nvPicPr>
          <p:cNvPr id="4" name="Рисунок 3" descr="C:\Users\Ольга\Pictures\2011-11-28\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10618" r="17336" b="8223"/>
          <a:stretch/>
        </p:blipFill>
        <p:spPr bwMode="auto">
          <a:xfrm rot="5400000">
            <a:off x="2015716" y="-351420"/>
            <a:ext cx="5112569" cy="806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1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526"/>
            <a:ext cx="6512511" cy="1143000"/>
          </a:xfrm>
        </p:spPr>
        <p:txBody>
          <a:bodyPr/>
          <a:lstStyle/>
          <a:p>
            <a:r>
              <a:rPr lang="kk-KZ" dirty="0" smtClean="0"/>
              <a:t>Чертежи</a:t>
            </a:r>
            <a:endParaRPr lang="ru-RU" dirty="0"/>
          </a:p>
        </p:txBody>
      </p:sp>
      <p:pic>
        <p:nvPicPr>
          <p:cNvPr id="4" name="Рисунок 3" descr="C:\Users\Ольга\Pictures\2011-11-28\0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1227" b="7356"/>
          <a:stretch/>
        </p:blipFill>
        <p:spPr bwMode="auto">
          <a:xfrm rot="5400000">
            <a:off x="2051720" y="-99392"/>
            <a:ext cx="5112568" cy="7848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1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29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ПЕДАГОГИЧЕСКИЙ  СОВЕТ  ТЕМА: «Сотрудничество»  Мастер П/О: Испаев Ж.З.</vt:lpstr>
      <vt:lpstr>Перечень учебно-производственных работ</vt:lpstr>
      <vt:lpstr>Структуры модуля</vt:lpstr>
      <vt:lpstr>Презентация PowerPoint</vt:lpstr>
      <vt:lpstr>Презентация PowerPoint</vt:lpstr>
      <vt:lpstr>Опорные схемы</vt:lpstr>
      <vt:lpstr>Инструкционные карты</vt:lpstr>
      <vt:lpstr>Технологические карты</vt:lpstr>
      <vt:lpstr>Чертежи</vt:lpstr>
      <vt:lpstr>Иллюстрированное пособие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 СОВЕТ  ТЕМА: «Сотрудничество»  Мастер П/О: Испаев Ж.З.</dc:title>
  <dc:creator>Ольга</dc:creator>
  <cp:lastModifiedBy>Ольга</cp:lastModifiedBy>
  <cp:revision>4</cp:revision>
  <dcterms:created xsi:type="dcterms:W3CDTF">2011-11-28T08:13:16Z</dcterms:created>
  <dcterms:modified xsi:type="dcterms:W3CDTF">2011-11-28T09:03:38Z</dcterms:modified>
</cp:coreProperties>
</file>