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79" r:id="rId5"/>
    <p:sldId id="260" r:id="rId6"/>
    <p:sldId id="264" r:id="rId7"/>
    <p:sldId id="265" r:id="rId8"/>
    <p:sldId id="268" r:id="rId9"/>
    <p:sldId id="270" r:id="rId10"/>
    <p:sldId id="28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2C3255-56F1-9C48-905F-5371BDCF4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ED60B09-1667-654E-BCA1-9C24EE66F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FD606E-F049-814C-A6A6-25C3A7A16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2E070D-3893-FF47-96D4-B42F585D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B73FDB-CA84-534B-A06C-B71E7D28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2709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EF7C8F-E7CF-794B-A5E5-30AE114E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2CC8B49-6F13-3140-B843-56E54BE88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0F446E-4720-8841-9649-CED185E86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4CCE53-8489-D240-8D28-2CCB6F9A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1A707C-F5B8-0143-A734-D8890CCB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5318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E7B8F1E-B004-CE4B-BC9C-1A844D3EB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B3771B1-5401-664B-A867-67F637E82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C954D6-0F66-1A41-A9FA-E6D8EEF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4FA5F9-EB81-E947-ADE9-181FEDD2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B25B52-BC02-2043-89DE-66FA20AB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8267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6EEB-600E-AC4F-BCCC-89011E08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74521A-EC18-F240-99D1-36D1AE37A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AB625B-89C3-3744-B995-EB5AF299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D6B1DA-A7EC-494C-84EE-F806FD40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045F9B-4459-BF4A-AEE0-1A8DAFA0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5972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EB4B9-2FA5-CA46-8EE0-DEA3AF67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F3C8809-4116-2043-9727-1CF00E19A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73CF37-4485-9743-8F9B-6C3E283F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05301-6A4F-384C-9DDB-B6E1B0CA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3CCCB-55D1-6A4C-9616-487D1315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7835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753665-2AC1-0C46-812B-1C27CED9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AE9DB4-C75E-E047-81EC-C3F7D674E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4321B3F-7E17-3646-A78F-AB9F43ED8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20690B-64C6-D647-B33F-EDF8F218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5CD31A-33D7-1646-B8B6-B3D29B76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40B188-AA2E-894E-A26F-F1362908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1013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EB3F2E-467E-8C48-8B80-94F64F3C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B577B11-0622-D84A-AA1A-F823D4622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A34A586-8255-794A-9C8A-A119F601E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7745D35-97E3-F64D-9D78-CC42B9A32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97D2D56-2D38-1E48-B02F-BBC1B0EDE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1EC346F-6D8F-6643-9553-89364377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F793DAB-579B-6A4D-B36E-667B4F13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F1192B7-FE53-3E46-B5DA-D25668DD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8338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0472D6-399D-6245-B2B4-4C3CF99C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6701804-F7F3-A84E-8989-3F737635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B8F3730-6F66-6944-B801-3FC3B8BC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17862B2-250C-5B4C-9775-31DED9A9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0605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AD35D3-CA40-9644-A70D-32367607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955A098-56BA-734C-AAD2-A1E9BB42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4D696A1-CF9A-5341-80BC-CC7F5DAB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0842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6BACEE-D439-A042-ACC0-1218872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D4E4C6-11D0-614F-AC58-D66E033B0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7952701-8B4A-FF40-99A8-DEB5BD672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BD4E849-2A3D-9041-BE45-B64901EA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49833A-2F1D-3F40-9351-9BFB79AC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712A74-19E4-5245-8520-17B6B418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7613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91BDEC-7453-B845-81E8-B975E4D5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5529ECB-A92E-7147-A627-715A8DEBD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3312343-545E-994A-A38F-E4158B347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C447562-1F72-924A-ABFD-B6CDFF55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2818058-CB39-2B43-A0A1-06839EF7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2BBBC99-6F49-AB43-BAC4-E8142693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6758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E4F13F-8F5B-8141-95A9-57D5CC19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96E786-95D1-6641-80A5-E16A213E2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797DF6-DE64-AD4F-AC90-4FE2753C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6829C-8BC5-024F-BBF4-B3ACDF2540E9}" type="datetimeFigureOut">
              <a:rPr lang="x-none" smtClean="0"/>
              <a:pPr/>
              <a:t>12.05.2020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68B261-D669-2941-A2BC-0C9628026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0660D0-626F-0F4D-950F-763AC1B46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BE02C-E41C-B548-A0B6-BF35EE48584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1282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30B5E3-AE02-9940-9C47-4FF46CE7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421"/>
          </a:xfrm>
        </p:spPr>
        <p:txBody>
          <a:bodyPr>
            <a:normAutofit/>
          </a:bodyPr>
          <a:lstStyle/>
          <a:p>
            <a:pPr algn="ctr"/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Хромтау тау-кен техникалық </a:t>
            </a: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  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колледжі</a:t>
            </a:r>
            <a:endParaRPr lang="x-none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C14C7CD4-AE02-3245-8E98-ED511FA97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472" y="1071546"/>
            <a:ext cx="9799436" cy="435771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F14D00-12ED-064C-94FC-77966717424E}"/>
              </a:ext>
            </a:extLst>
          </p:cNvPr>
          <p:cNvSpPr txBox="1"/>
          <p:nvPr/>
        </p:nvSpPr>
        <p:spPr>
          <a:xfrm>
            <a:off x="4524364" y="1428736"/>
            <a:ext cx="485778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СТУДЕНТТІН </a:t>
            </a:r>
            <a:r>
              <a:rPr lang="kk-KZ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ЖЕТІСТІКТЕР  </a:t>
            </a:r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ПОРТФОЛИЯСЫ</a:t>
            </a:r>
            <a:endParaRPr lang="x-none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AB9DCF-6497-CF45-A40D-50BCE18BA743}"/>
              </a:ext>
            </a:extLst>
          </p:cNvPr>
          <p:cNvSpPr txBox="1"/>
          <p:nvPr/>
        </p:nvSpPr>
        <p:spPr>
          <a:xfrm>
            <a:off x="2024034" y="5572140"/>
            <a:ext cx="83582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КҮНТУҒАН АЯЖАН ТАҒЫБЕРГЕНҚЫЗЫ</a:t>
            </a:r>
            <a:endParaRPr lang="x-none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09440D-2156-B049-A3E8-5661ED35825E}"/>
              </a:ext>
            </a:extLst>
          </p:cNvPr>
          <p:cNvSpPr txBox="1"/>
          <p:nvPr/>
        </p:nvSpPr>
        <p:spPr>
          <a:xfrm>
            <a:off x="4663302" y="6308209"/>
            <a:ext cx="3597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2016-2019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ж.ж.</a:t>
            </a:r>
            <a:endParaRPr lang="x-non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4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6065D63-A5E9-2E4B-AF77-D5BE6DEE8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H="1" flipV="1">
            <a:off x="2539068" y="-1056628"/>
            <a:ext cx="6600290" cy="88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7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B9EE67CF-559C-F041-94B5-680D71CFC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44"/>
          <a:stretch/>
        </p:blipFill>
        <p:spPr>
          <a:xfrm rot="16200000">
            <a:off x="1111430" y="-730493"/>
            <a:ext cx="4182663" cy="5929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1342F1-3748-924A-AF22-F32FCAAD7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72316" y="1738301"/>
            <a:ext cx="4143405" cy="55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7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FFFEC593-033E-EA4A-B541-190858F67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1309655" y="333352"/>
            <a:ext cx="4572032" cy="609604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3BAD367C-55C9-ED43-9B22-C83487BC7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2815" y="178433"/>
            <a:ext cx="4688225" cy="62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0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>
            <a:extLst>
              <a:ext uri="{FF2B5EF4-FFF2-40B4-BE49-F238E27FC236}">
                <a16:creationId xmlns:a16="http://schemas.microsoft.com/office/drawing/2014/main" xmlns="" id="{A524B0BF-A83F-0945-9FC6-364F39A6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26" r="4945"/>
          <a:stretch/>
        </p:blipFill>
        <p:spPr>
          <a:xfrm rot="16200000">
            <a:off x="960137" y="-364886"/>
            <a:ext cx="4485252" cy="5786481"/>
          </a:xfrm>
          <a:prstGeom prst="rect">
            <a:avLst/>
          </a:prstGeom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xmlns="" id="{5D9F96B5-36FE-2945-A9FE-31ECD19F8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059314" y="1597729"/>
            <a:ext cx="4071968" cy="55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5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59307474-0F11-4346-A143-111441696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12" y="1000108"/>
            <a:ext cx="4839730" cy="4255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DEFA48-7652-F74B-B212-EB54826B2535}"/>
              </a:ext>
            </a:extLst>
          </p:cNvPr>
          <p:cNvSpPr txBox="1"/>
          <p:nvPr/>
        </p:nvSpPr>
        <p:spPr>
          <a:xfrm>
            <a:off x="6238876" y="1071546"/>
            <a:ext cx="5357850" cy="1631216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k-KZ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жеткен жерге, қол жетер.</a:t>
            </a:r>
          </a:p>
          <a:p>
            <a:r>
              <a:rPr lang="kk-KZ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Армандар орындалады...</a:t>
            </a:r>
          </a:p>
          <a:p>
            <a:pPr algn="r"/>
            <a:r>
              <a:rPr lang="kk-KZ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</a:t>
            </a:r>
          </a:p>
          <a:p>
            <a:endParaRPr lang="x-none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14D343-E988-074D-839A-E2DF6CB66CE7}"/>
              </a:ext>
            </a:extLst>
          </p:cNvPr>
          <p:cNvSpPr txBox="1"/>
          <p:nvPr/>
        </p:nvSpPr>
        <p:spPr>
          <a:xfrm>
            <a:off x="6310314" y="3644433"/>
            <a:ext cx="5357850" cy="124649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kk-KZ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Мамандық:</a:t>
            </a:r>
            <a:r>
              <a:rPr lang="kk-K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“Тамақтандыруды ұйымдастыру” </a:t>
            </a:r>
          </a:p>
          <a:p>
            <a:pPr algn="l"/>
            <a:r>
              <a:rPr lang="kk-K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жылғы  жас маман. </a:t>
            </a:r>
            <a:endParaRPr lang="x-none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57C0897B-BB24-434E-A2F6-0575FCFC4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797700" y="-2369634"/>
            <a:ext cx="6541041" cy="1162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88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A03F5711-A16C-F844-BDF2-26682DCC2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304687" y="-983589"/>
            <a:ext cx="6439881" cy="8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85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0BEFF469-1D04-2740-B118-3E8B0F04D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5747" y="214290"/>
            <a:ext cx="4570579" cy="628654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9BC62C73-4765-2048-9144-93393CE44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613" y="408121"/>
            <a:ext cx="4623113" cy="61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4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45187B86-83D0-4545-893D-4A0A03340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608" y="244563"/>
            <a:ext cx="4852940" cy="647058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0069703-CC4A-A84E-8797-0BC0CA6B6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756" y="302000"/>
            <a:ext cx="4756283" cy="63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14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74AA76AF-D897-AE42-883A-1D6FD68F1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H="1" flipV="1">
            <a:off x="997114" y="-544739"/>
            <a:ext cx="4125546" cy="55007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92FA07-8950-6543-940F-922AC078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07"/>
          <a:stretch/>
        </p:blipFill>
        <p:spPr>
          <a:xfrm rot="16200000">
            <a:off x="7081382" y="1729240"/>
            <a:ext cx="3954268" cy="563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9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684071DF-1EDE-734F-849F-0C5B774D18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214405" y="-404841"/>
            <a:ext cx="4143406" cy="55245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9AE4AD-BFCB-8246-829F-5EFB07B72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906169" y="1904452"/>
            <a:ext cx="4003748" cy="53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227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AB865540-1C75-4646-82ED-1092B786D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767" y="285460"/>
            <a:ext cx="4715109" cy="628681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B882C20-1C79-E04D-9BBA-99107A7C5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8254" y="285704"/>
            <a:ext cx="4661348" cy="62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206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36</Words>
  <Application>Microsoft Office PowerPoint</Application>
  <PresentationFormat>Произвольный</PresentationFormat>
  <Paragraphs>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Хромтау тау-кен техникалық жоғары  колледжі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Хромтау тау-кен техникалық жоғарғы  колледжі</dc:title>
  <dc:creator>Ayazhan Kuntugan</dc:creator>
  <cp:lastModifiedBy>Work</cp:lastModifiedBy>
  <cp:revision>4</cp:revision>
  <dcterms:created xsi:type="dcterms:W3CDTF">2020-05-01T05:58:40Z</dcterms:created>
  <dcterms:modified xsi:type="dcterms:W3CDTF">2020-05-12T05:27:04Z</dcterms:modified>
</cp:coreProperties>
</file>